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860" r:id="rId3"/>
    <p:sldId id="882" r:id="rId4"/>
    <p:sldId id="883" r:id="rId5"/>
    <p:sldId id="866" r:id="rId6"/>
    <p:sldId id="868" r:id="rId7"/>
    <p:sldId id="975" r:id="rId8"/>
    <p:sldId id="977" r:id="rId9"/>
    <p:sldId id="978" r:id="rId10"/>
    <p:sldId id="986" r:id="rId11"/>
    <p:sldId id="880" r:id="rId12"/>
    <p:sldId id="884" r:id="rId13"/>
    <p:sldId id="879" r:id="rId14"/>
    <p:sldId id="875" r:id="rId15"/>
    <p:sldId id="877" r:id="rId16"/>
    <p:sldId id="984" r:id="rId17"/>
    <p:sldId id="885" r:id="rId18"/>
    <p:sldId id="870" r:id="rId19"/>
    <p:sldId id="867" r:id="rId20"/>
    <p:sldId id="981" r:id="rId21"/>
    <p:sldId id="982" r:id="rId22"/>
    <p:sldId id="954" r:id="rId23"/>
    <p:sldId id="983" r:id="rId24"/>
    <p:sldId id="872" r:id="rId25"/>
    <p:sldId id="956" r:id="rId26"/>
    <p:sldId id="955" r:id="rId27"/>
    <p:sldId id="985" r:id="rId28"/>
    <p:sldId id="874" r:id="rId29"/>
    <p:sldId id="821" r:id="rId30"/>
    <p:sldId id="822" r:id="rId31"/>
    <p:sldId id="823" r:id="rId32"/>
    <p:sldId id="824" r:id="rId33"/>
    <p:sldId id="825" r:id="rId34"/>
    <p:sldId id="793" r:id="rId35"/>
    <p:sldId id="703" r:id="rId36"/>
  </p:sldIdLst>
  <p:sldSz cx="12192000" cy="6858000"/>
  <p:notesSz cx="6797675" cy="992632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4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23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2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9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4066925" y="287165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茶咖开水机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维修手册（结构爆炸图）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5" name="直接箭头连接符 184"/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矩形: 圆角 187"/>
          <p:cNvSpPr/>
          <p:nvPr/>
        </p:nvSpPr>
        <p:spPr>
          <a:xfrm>
            <a:off x="2452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2521649" y="46236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4491753" y="28956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流程图: 决策 195"/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矩形: 圆角 204"/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" name="文本框 205"/>
          <p:cNvSpPr txBox="1"/>
          <p:nvPr/>
        </p:nvSpPr>
        <p:spPr>
          <a:xfrm>
            <a:off x="2521377" y="347237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55641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0271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8675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37949" y="46248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561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82346" y="2896453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Er1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1281" y="34702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流程图: 决策 11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2333" y="34679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16128" y="398672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水温距预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设温度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76820" y="340887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一直显示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676531" y="28321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0074571" y="31498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64381" y="34711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05847" y="283211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分钟未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流程图: 决策 29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65989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68202" y="283612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一直显示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补水图标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69630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73279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7654556" y="34734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流程图: 决策 35"/>
          <p:cNvSpPr/>
          <p:nvPr/>
        </p:nvSpPr>
        <p:spPr>
          <a:xfrm>
            <a:off x="75716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844513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圆角 38"/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744653" y="34108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开始加热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654551" y="46259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流程图: 决策 43"/>
          <p:cNvSpPr/>
          <p:nvPr/>
        </p:nvSpPr>
        <p:spPr>
          <a:xfrm>
            <a:off x="75716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flipH="1">
            <a:off x="8435975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/>
          <p:cNvSpPr/>
          <p:nvPr/>
        </p:nvSpPr>
        <p:spPr>
          <a:xfrm>
            <a:off x="65992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665320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8" name="直接箭头连接符 47"/>
          <p:cNvCxnSpPr/>
          <p:nvPr/>
        </p:nvCxnSpPr>
        <p:spPr>
          <a:xfrm flipH="1">
            <a:off x="73342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>
            <a:off x="62865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491756" y="46228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流程图: 决策 50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H="1">
            <a:off x="53276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: 圆角 52"/>
          <p:cNvSpPr/>
          <p:nvPr/>
        </p:nvSpPr>
        <p:spPr>
          <a:xfrm>
            <a:off x="34877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553822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5" name="直接箭头连接符 54"/>
          <p:cNvCxnSpPr/>
          <p:nvPr/>
        </p:nvCxnSpPr>
        <p:spPr>
          <a:xfrm flipH="1">
            <a:off x="31750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42100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9" name="图片 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472" y="1634488"/>
            <a:ext cx="8215200" cy="4320000"/>
          </a:xfrm>
          <a:prstGeom prst="rect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FEHHB925/935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745200" y="112296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1" name="组合 210"/>
          <p:cNvGrpSpPr>
            <a:grpSpLocks noChangeAspect="1"/>
          </p:cNvGrpSpPr>
          <p:nvPr/>
        </p:nvGrpSpPr>
        <p:grpSpPr>
          <a:xfrm>
            <a:off x="2019460" y="1790796"/>
            <a:ext cx="8438793" cy="3960000"/>
            <a:chOff x="1306957" y="1424630"/>
            <a:chExt cx="10609510" cy="4915248"/>
          </a:xfrm>
        </p:grpSpPr>
        <p:pic>
          <p:nvPicPr>
            <p:cNvPr id="212" name="图片 2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94262" y="2097969"/>
              <a:ext cx="572250" cy="1260000"/>
            </a:xfrm>
            <a:prstGeom prst="rect">
              <a:avLst/>
            </a:prstGeom>
          </p:spPr>
        </p:pic>
        <p:pic>
          <p:nvPicPr>
            <p:cNvPr id="213" name="图片 2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8989" y="2755404"/>
              <a:ext cx="1981651" cy="900000"/>
            </a:xfrm>
            <a:prstGeom prst="rect">
              <a:avLst/>
            </a:prstGeom>
          </p:spPr>
        </p:pic>
        <p:pic>
          <p:nvPicPr>
            <p:cNvPr id="214" name="图片 2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8000" y="4818386"/>
              <a:ext cx="2768756" cy="1260000"/>
            </a:xfrm>
            <a:prstGeom prst="rect">
              <a:avLst/>
            </a:prstGeom>
          </p:spPr>
        </p:pic>
        <p:pic>
          <p:nvPicPr>
            <p:cNvPr id="215" name="图片 2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4465" y="3303521"/>
              <a:ext cx="2774312" cy="1260000"/>
            </a:xfrm>
            <a:prstGeom prst="rect">
              <a:avLst/>
            </a:prstGeom>
          </p:spPr>
        </p:pic>
        <p:pic>
          <p:nvPicPr>
            <p:cNvPr id="216" name="图片 2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1715" y="5079878"/>
              <a:ext cx="2774312" cy="1260000"/>
            </a:xfrm>
            <a:prstGeom prst="rect">
              <a:avLst/>
            </a:prstGeom>
          </p:spPr>
        </p:pic>
        <p:pic>
          <p:nvPicPr>
            <p:cNvPr id="217" name="图片 2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9310" y="1424630"/>
              <a:ext cx="2774312" cy="1260000"/>
            </a:xfrm>
            <a:prstGeom prst="rect">
              <a:avLst/>
            </a:prstGeom>
          </p:spPr>
        </p:pic>
        <p:pic>
          <p:nvPicPr>
            <p:cNvPr id="218" name="图片 2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3856" y="4735864"/>
              <a:ext cx="2774312" cy="1260000"/>
            </a:xfrm>
            <a:prstGeom prst="rect">
              <a:avLst/>
            </a:prstGeom>
          </p:spPr>
        </p:pic>
        <p:pic>
          <p:nvPicPr>
            <p:cNvPr id="219" name="图片 2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2528" y="1659736"/>
              <a:ext cx="5152294" cy="2340000"/>
            </a:xfrm>
            <a:prstGeom prst="rect">
              <a:avLst/>
            </a:prstGeom>
          </p:spPr>
        </p:pic>
        <p:cxnSp>
          <p:nvCxnSpPr>
            <p:cNvPr id="220" name="直接连接符 219"/>
            <p:cNvCxnSpPr/>
            <p:nvPr/>
          </p:nvCxnSpPr>
          <p:spPr>
            <a:xfrm>
              <a:off x="1601810" y="2651655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2290045" y="2651844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1606162" y="2963171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>
              <a:off x="1597814" y="2338148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>
              <a:off x="2290045" y="2336698"/>
              <a:ext cx="1777633" cy="14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>
              <a:off x="2291702" y="2963579"/>
              <a:ext cx="45310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3927260" y="3147590"/>
              <a:ext cx="0" cy="6474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>
              <a:off x="3740883" y="4081339"/>
              <a:ext cx="29254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>
              <a:off x="5862761" y="3687639"/>
              <a:ext cx="292" cy="3937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>
              <a:off x="6183436" y="3690814"/>
              <a:ext cx="292" cy="3905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>
              <a:off x="2753519" y="2963171"/>
              <a:ext cx="0" cy="68954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>
              <a:off x="2173703" y="3652714"/>
              <a:ext cx="571107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2173703" y="3652714"/>
              <a:ext cx="0" cy="22860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>
              <a:off x="5761453" y="3687639"/>
              <a:ext cx="0" cy="5365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>
              <a:off x="2602328" y="3652714"/>
              <a:ext cx="0" cy="5715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>
              <a:off x="2602328" y="4224214"/>
              <a:ext cx="31591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>
              <a:off x="4067678" y="2338148"/>
              <a:ext cx="0" cy="16003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>
              <a:off x="4067678" y="3938464"/>
              <a:ext cx="159067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/>
            <p:nvPr/>
          </p:nvCxnSpPr>
          <p:spPr>
            <a:xfrm>
              <a:off x="5658353" y="3687044"/>
              <a:ext cx="0" cy="2514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>
              <a:off x="2315513" y="5795839"/>
              <a:ext cx="4773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>
              <a:off x="2792828" y="5595814"/>
              <a:ext cx="0" cy="285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>
              <a:off x="2792828" y="5652964"/>
              <a:ext cx="0" cy="1428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3116678" y="5694239"/>
              <a:ext cx="0" cy="2476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3240503" y="5573589"/>
              <a:ext cx="0" cy="2222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>
              <a:off x="2827753" y="4938589"/>
              <a:ext cx="0" cy="3714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2173703" y="5938714"/>
              <a:ext cx="946150" cy="110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3240503" y="5795839"/>
              <a:ext cx="3619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5602703" y="5079878"/>
              <a:ext cx="0" cy="114458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6079091" y="5894236"/>
              <a:ext cx="0" cy="33022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>
              <a:off x="10460453" y="5751389"/>
              <a:ext cx="0" cy="47816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>
              <a:off x="3602453" y="5079878"/>
              <a:ext cx="1423" cy="70888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>
              <a:off x="3602453" y="5081464"/>
              <a:ext cx="20002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2827753" y="4938589"/>
              <a:ext cx="9131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>
              <a:off x="6666328" y="3509839"/>
              <a:ext cx="0" cy="5715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>
              <a:off x="2315513" y="3794994"/>
              <a:ext cx="16117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/>
          </p:nvCxnSpPr>
          <p:spPr>
            <a:xfrm>
              <a:off x="2315513" y="3794994"/>
              <a:ext cx="0" cy="20008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>
              <a:off x="3745328" y="4081339"/>
              <a:ext cx="0" cy="857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flipH="1">
              <a:off x="6288211" y="3687044"/>
              <a:ext cx="292" cy="5371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>
              <a:off x="7744765" y="4795465"/>
              <a:ext cx="27820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>
              <a:off x="10526836" y="4795465"/>
              <a:ext cx="0" cy="7424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6288211" y="4224214"/>
              <a:ext cx="145761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>
              <a:off x="7744765" y="4224214"/>
              <a:ext cx="0" cy="571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621878" y="3316164"/>
              <a:ext cx="1874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6809341" y="3303521"/>
              <a:ext cx="0" cy="10635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5745578" y="4367089"/>
              <a:ext cx="0" cy="15271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>
              <a:off x="5745578" y="4367089"/>
              <a:ext cx="10637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5745578" y="5894236"/>
              <a:ext cx="263663" cy="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5602703" y="6225455"/>
              <a:ext cx="48577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>
              <a:off x="7093453" y="1795339"/>
              <a:ext cx="0" cy="42545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>
              <a:off x="7093453" y="1795339"/>
              <a:ext cx="286217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3782158" y="2651655"/>
              <a:ext cx="0" cy="4041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7336253" y="3687044"/>
              <a:ext cx="0" cy="39429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>
              <a:off x="7431641" y="3687044"/>
              <a:ext cx="0" cy="32127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>
              <a:off x="7533103" y="3687044"/>
              <a:ext cx="0" cy="25142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>
              <a:off x="7336253" y="4081339"/>
              <a:ext cx="54821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>
              <a:off x="7431641" y="4008314"/>
              <a:ext cx="53008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>
              <a:off x="7533103" y="3938464"/>
              <a:ext cx="4984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7887640" y="4081339"/>
              <a:ext cx="0" cy="5715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8030515" y="3939871"/>
              <a:ext cx="1063" cy="57009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7961728" y="4008314"/>
              <a:ext cx="0" cy="5712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>
              <a:off x="7884465" y="4652839"/>
              <a:ext cx="329036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7961728" y="4579514"/>
              <a:ext cx="3000376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>
              <a:off x="10962104" y="3576514"/>
              <a:ext cx="0" cy="10030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8030515" y="4509964"/>
              <a:ext cx="285856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>
              <a:off x="10882728" y="3652714"/>
              <a:ext cx="0" cy="857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7698204" y="3122190"/>
              <a:ext cx="19748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>
              <a:off x="9673054" y="3122190"/>
              <a:ext cx="0" cy="42257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7698204" y="3214564"/>
              <a:ext cx="190499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>
              <a:off x="9603203" y="3217739"/>
              <a:ext cx="0" cy="3587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文本框 288"/>
            <p:cNvSpPr txBox="1"/>
            <p:nvPr/>
          </p:nvSpPr>
          <p:spPr>
            <a:xfrm>
              <a:off x="1306957" y="2487617"/>
              <a:ext cx="312783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0" name="文本框 289"/>
            <p:cNvSpPr txBox="1"/>
            <p:nvPr/>
          </p:nvSpPr>
          <p:spPr>
            <a:xfrm>
              <a:off x="1312241" y="2808498"/>
              <a:ext cx="312783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1" name="文本框 290"/>
            <p:cNvSpPr txBox="1"/>
            <p:nvPr/>
          </p:nvSpPr>
          <p:spPr>
            <a:xfrm>
              <a:off x="1307451" y="2163486"/>
              <a:ext cx="393395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2" name="文本框 291"/>
            <p:cNvSpPr txBox="1"/>
            <p:nvPr/>
          </p:nvSpPr>
          <p:spPr>
            <a:xfrm>
              <a:off x="3168800" y="5847014"/>
              <a:ext cx="877079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3" name="文本框 292"/>
            <p:cNvSpPr txBox="1"/>
            <p:nvPr/>
          </p:nvSpPr>
          <p:spPr>
            <a:xfrm>
              <a:off x="2881352" y="3420510"/>
              <a:ext cx="877079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4" name="文本框 293"/>
            <p:cNvSpPr txBox="1"/>
            <p:nvPr/>
          </p:nvSpPr>
          <p:spPr>
            <a:xfrm>
              <a:off x="5257709" y="1664214"/>
              <a:ext cx="1521988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SR-073N)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5" name="文本框 294"/>
            <p:cNvSpPr txBox="1"/>
            <p:nvPr/>
          </p:nvSpPr>
          <p:spPr>
            <a:xfrm>
              <a:off x="6677405" y="5883014"/>
              <a:ext cx="715852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6" name="文本框 295"/>
            <p:cNvSpPr txBox="1"/>
            <p:nvPr/>
          </p:nvSpPr>
          <p:spPr>
            <a:xfrm>
              <a:off x="8949082" y="5883583"/>
              <a:ext cx="1038307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7" name="文本框 296"/>
            <p:cNvSpPr txBox="1"/>
            <p:nvPr/>
          </p:nvSpPr>
          <p:spPr>
            <a:xfrm>
              <a:off x="10394248" y="2413135"/>
              <a:ext cx="715852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显示屏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8" name="文本框 297"/>
            <p:cNvSpPr txBox="1"/>
            <p:nvPr/>
          </p:nvSpPr>
          <p:spPr>
            <a:xfrm>
              <a:off x="10978269" y="348289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9" name="文本框 298"/>
            <p:cNvSpPr txBox="1"/>
            <p:nvPr/>
          </p:nvSpPr>
          <p:spPr>
            <a:xfrm>
              <a:off x="8314156" y="3449378"/>
              <a:ext cx="877079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0" name="文本框 299"/>
            <p:cNvSpPr txBox="1"/>
            <p:nvPr/>
          </p:nvSpPr>
          <p:spPr>
            <a:xfrm>
              <a:off x="10738386" y="4629395"/>
              <a:ext cx="877078" cy="3056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01" name="直接连接符 300"/>
            <p:cNvCxnSpPr/>
            <p:nvPr/>
          </p:nvCxnSpPr>
          <p:spPr>
            <a:xfrm>
              <a:off x="10731500" y="3654425"/>
              <a:ext cx="15122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/>
          </p:nvCxnSpPr>
          <p:spPr>
            <a:xfrm>
              <a:off x="10728325" y="3581400"/>
              <a:ext cx="23377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3" name="图片 30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4592" y="3090961"/>
              <a:ext cx="3211875" cy="1440000"/>
            </a:xfrm>
            <a:prstGeom prst="rect">
              <a:avLst/>
            </a:prstGeom>
          </p:spPr>
        </p:pic>
      </p:grpSp>
      <p:sp>
        <p:nvSpPr>
          <p:cNvPr id="304" name="文本框 303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FEHHB925/935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48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6" name="组合 115"/>
          <p:cNvGrpSpPr>
            <a:grpSpLocks noChangeAspect="1"/>
          </p:cNvGrpSpPr>
          <p:nvPr/>
        </p:nvGrpSpPr>
        <p:grpSpPr>
          <a:xfrm>
            <a:off x="2011850" y="1792445"/>
            <a:ext cx="8439667" cy="3960000"/>
            <a:chOff x="1306663" y="1149923"/>
            <a:chExt cx="10686004" cy="5085584"/>
          </a:xfrm>
        </p:grpSpPr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95078" y="1823262"/>
              <a:ext cx="572250" cy="126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9805" y="2480697"/>
              <a:ext cx="1981651" cy="90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1988" y="4367447"/>
              <a:ext cx="2774312" cy="1260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9416" y="4962779"/>
              <a:ext cx="2768756" cy="1260000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5281" y="3028814"/>
              <a:ext cx="2774312" cy="126000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646" y="1688002"/>
              <a:ext cx="4359632" cy="1980000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2531" y="4805171"/>
              <a:ext cx="2774312" cy="1260000"/>
            </a:xfrm>
            <a:prstGeom prst="rect">
              <a:avLst/>
            </a:prstGeom>
          </p:spPr>
        </p:pic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00126" y="1149923"/>
              <a:ext cx="2774312" cy="1260000"/>
            </a:xfrm>
            <a:prstGeom prst="rect">
              <a:avLst/>
            </a:prstGeom>
          </p:spPr>
        </p:pic>
        <p:cxnSp>
          <p:nvCxnSpPr>
            <p:cNvPr id="129" name="直接连接符 128"/>
            <p:cNvCxnSpPr/>
            <p:nvPr/>
          </p:nvCxnSpPr>
          <p:spPr>
            <a:xfrm>
              <a:off x="1602626" y="2367423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2290861" y="2367612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1606978" y="2688464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1598630" y="2057091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2290861" y="2055641"/>
              <a:ext cx="1777633" cy="14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2292518" y="2688872"/>
              <a:ext cx="45310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3784382" y="2364248"/>
              <a:ext cx="1642" cy="4234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3928076" y="2872883"/>
              <a:ext cx="0" cy="9337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3928076" y="3806632"/>
              <a:ext cx="22180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5828652" y="3454207"/>
              <a:ext cx="0" cy="3524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6146152" y="3454207"/>
              <a:ext cx="0" cy="3524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flipH="1">
              <a:off x="6241402" y="3463137"/>
              <a:ext cx="292" cy="1057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241402" y="4520758"/>
              <a:ext cx="42862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10527652" y="4520758"/>
              <a:ext cx="0" cy="7424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2888501" y="2372199"/>
              <a:ext cx="0" cy="8631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2060080" y="3235377"/>
              <a:ext cx="8284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2060833" y="3235377"/>
              <a:ext cx="0" cy="228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2060080" y="5521377"/>
              <a:ext cx="4072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2459876" y="4962683"/>
              <a:ext cx="7452" cy="5586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2748801" y="5083333"/>
              <a:ext cx="0" cy="5806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 flipV="1">
              <a:off x="2745626" y="5664007"/>
              <a:ext cx="2037243" cy="7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6857644" y="3454207"/>
              <a:ext cx="0" cy="6381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6959244" y="3454207"/>
              <a:ext cx="0" cy="70508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图片 1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44922" y="4461157"/>
              <a:ext cx="2774312" cy="1260000"/>
            </a:xfrm>
            <a:prstGeom prst="rect">
              <a:avLst/>
            </a:prstGeom>
          </p:spPr>
        </p:pic>
        <p:cxnSp>
          <p:nvCxnSpPr>
            <p:cNvPr id="153" name="直接连接符 152"/>
            <p:cNvCxnSpPr/>
            <p:nvPr/>
          </p:nvCxnSpPr>
          <p:spPr>
            <a:xfrm>
              <a:off x="3051175" y="4159288"/>
              <a:ext cx="390654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2801215" y="4092382"/>
              <a:ext cx="4056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3051175" y="4159288"/>
              <a:ext cx="0" cy="70179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2801215" y="4092382"/>
              <a:ext cx="0" cy="686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 flipV="1">
              <a:off x="4782869" y="5317932"/>
              <a:ext cx="0" cy="31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4782869" y="5378257"/>
              <a:ext cx="0" cy="285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4871769" y="4805171"/>
              <a:ext cx="0" cy="1857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 flipV="1">
              <a:off x="4871769" y="4813880"/>
              <a:ext cx="1874750" cy="15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6746519" y="4805171"/>
              <a:ext cx="0" cy="12368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6746519" y="6042063"/>
              <a:ext cx="25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2745626" y="2688464"/>
              <a:ext cx="0" cy="40379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1888769" y="3092257"/>
              <a:ext cx="856857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1888769" y="3092257"/>
              <a:ext cx="0" cy="27146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1888769" y="5806882"/>
              <a:ext cx="32274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5116244" y="5410007"/>
              <a:ext cx="0" cy="3968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5460644" y="4949632"/>
              <a:ext cx="1143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6603644" y="4949632"/>
              <a:ext cx="0" cy="12858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6603644" y="6235507"/>
              <a:ext cx="38576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7070370" y="6042063"/>
              <a:ext cx="0" cy="19344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10461269" y="5478094"/>
              <a:ext cx="0" cy="75741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5730519" y="3454207"/>
              <a:ext cx="0" cy="4953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2603144" y="3086437"/>
              <a:ext cx="0" cy="86624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2603144" y="3949507"/>
              <a:ext cx="31258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4068494" y="2057091"/>
              <a:ext cx="0" cy="160666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4068494" y="3663757"/>
              <a:ext cx="15636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5630594" y="3463137"/>
              <a:ext cx="0" cy="2006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7327544" y="3463137"/>
              <a:ext cx="0" cy="91499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7326044" y="4378132"/>
              <a:ext cx="38496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7424469" y="3460557"/>
              <a:ext cx="0" cy="844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7424469" y="4304807"/>
              <a:ext cx="353845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10962920" y="3298632"/>
              <a:ext cx="0" cy="10061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7527569" y="3454207"/>
              <a:ext cx="0" cy="7810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7527569" y="4235257"/>
              <a:ext cx="33623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10889894" y="3359150"/>
              <a:ext cx="0" cy="87610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7699020" y="2891933"/>
              <a:ext cx="19748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9673870" y="2891932"/>
              <a:ext cx="0" cy="3781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7699020" y="2990657"/>
              <a:ext cx="190499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9604019" y="2990357"/>
              <a:ext cx="0" cy="3114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7049819" y="1520632"/>
              <a:ext cx="0" cy="46672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7049819" y="1520632"/>
              <a:ext cx="290662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5236894" y="5289357"/>
              <a:ext cx="0" cy="889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5236894" y="5378257"/>
              <a:ext cx="2237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5460644" y="4949632"/>
              <a:ext cx="0" cy="4286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文本框 195"/>
            <p:cNvSpPr txBox="1"/>
            <p:nvPr/>
          </p:nvSpPr>
          <p:spPr>
            <a:xfrm>
              <a:off x="1306663" y="2207624"/>
              <a:ext cx="315004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1311948" y="2528507"/>
              <a:ext cx="315004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1308267" y="1883494"/>
              <a:ext cx="396190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5113893" y="5526248"/>
              <a:ext cx="883310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2879053" y="3140518"/>
              <a:ext cx="883310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1" name="文本框 200"/>
            <p:cNvSpPr txBox="1"/>
            <p:nvPr/>
          </p:nvSpPr>
          <p:spPr>
            <a:xfrm>
              <a:off x="5188430" y="1416572"/>
              <a:ext cx="1451617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SR-130)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2" name="文本框 201"/>
            <p:cNvSpPr txBox="1"/>
            <p:nvPr/>
          </p:nvSpPr>
          <p:spPr>
            <a:xfrm>
              <a:off x="2971951" y="5349304"/>
              <a:ext cx="1045683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固态继电器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3" name="文本框 202"/>
            <p:cNvSpPr txBox="1"/>
            <p:nvPr/>
          </p:nvSpPr>
          <p:spPr>
            <a:xfrm>
              <a:off x="7677171" y="5812035"/>
              <a:ext cx="720937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4" name="文本框 203"/>
            <p:cNvSpPr txBox="1"/>
            <p:nvPr/>
          </p:nvSpPr>
          <p:spPr>
            <a:xfrm>
              <a:off x="8946210" y="5673264"/>
              <a:ext cx="1045683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10392522" y="2133142"/>
              <a:ext cx="720937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显示屏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6" name="文本框 205"/>
            <p:cNvSpPr txBox="1"/>
            <p:nvPr/>
          </p:nvSpPr>
          <p:spPr>
            <a:xfrm>
              <a:off x="10979085" y="3208198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8311858" y="3169387"/>
              <a:ext cx="883310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8" name="文本框 207"/>
            <p:cNvSpPr txBox="1"/>
            <p:nvPr/>
          </p:nvSpPr>
          <p:spPr>
            <a:xfrm>
              <a:off x="10736086" y="4384396"/>
              <a:ext cx="883310" cy="3162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09" name="直接连接符 208"/>
            <p:cNvCxnSpPr/>
            <p:nvPr/>
          </p:nvCxnSpPr>
          <p:spPr>
            <a:xfrm>
              <a:off x="10820400" y="3355975"/>
              <a:ext cx="6949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10791825" y="3295650"/>
              <a:ext cx="17427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1" name="图片 2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792" y="2808386"/>
              <a:ext cx="3211875" cy="1440000"/>
            </a:xfrm>
            <a:prstGeom prst="rect">
              <a:avLst/>
            </a:prstGeom>
          </p:spPr>
        </p:pic>
      </p:grpSp>
      <p:sp>
        <p:nvSpPr>
          <p:cNvPr id="212" name="文本框 211"/>
          <p:cNvSpPr txBox="1"/>
          <p:nvPr/>
        </p:nvSpPr>
        <p:spPr>
          <a:xfrm>
            <a:off x="9692984" y="1151658"/>
            <a:ext cx="1569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FEHHC925/935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文本框 328"/>
          <p:cNvSpPr txBox="1"/>
          <p:nvPr/>
        </p:nvSpPr>
        <p:spPr>
          <a:xfrm>
            <a:off x="893250" y="1149087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330" name="表格 329"/>
          <p:cNvGraphicFramePr>
            <a:graphicFrameLocks noGrp="1"/>
          </p:cNvGraphicFramePr>
          <p:nvPr/>
        </p:nvGraphicFramePr>
        <p:xfrm>
          <a:off x="5917785" y="4921615"/>
          <a:ext cx="4628000" cy="804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00"/>
                <a:gridCol w="1226926"/>
                <a:gridCol w="2483974"/>
              </a:tblGrid>
              <a:tr h="402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402128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Er1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31" name="图片 3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1281" y="1874571"/>
            <a:ext cx="3567143" cy="1980000"/>
          </a:xfrm>
          <a:prstGeom prst="rect">
            <a:avLst/>
          </a:prstGeom>
        </p:spPr>
      </p:pic>
      <p:graphicFrame>
        <p:nvGraphicFramePr>
          <p:cNvPr id="332" name="表格 331"/>
          <p:cNvGraphicFramePr>
            <a:graphicFrameLocks noGrp="1"/>
          </p:cNvGraphicFramePr>
          <p:nvPr/>
        </p:nvGraphicFramePr>
        <p:xfrm>
          <a:off x="1771281" y="4142844"/>
          <a:ext cx="3567145" cy="158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21"/>
                <a:gridCol w="739775"/>
                <a:gridCol w="739775"/>
                <a:gridCol w="739775"/>
                <a:gridCol w="744199"/>
              </a:tblGrid>
              <a:tr h="405748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茶咖开水机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968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FEHHC925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FEHHB935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FEHHC935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33" name="组合 332"/>
          <p:cNvGrpSpPr>
            <a:grpSpLocks noChangeAspect="1"/>
          </p:cNvGrpSpPr>
          <p:nvPr/>
        </p:nvGrpSpPr>
        <p:grpSpPr>
          <a:xfrm>
            <a:off x="6877836" y="1847460"/>
            <a:ext cx="2668897" cy="2700000"/>
            <a:chOff x="7490774" y="1783157"/>
            <a:chExt cx="2846823" cy="2880000"/>
          </a:xfrm>
        </p:grpSpPr>
        <p:pic>
          <p:nvPicPr>
            <p:cNvPr id="334" name="图片 3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0774" y="1783157"/>
              <a:ext cx="1913895" cy="2880000"/>
            </a:xfrm>
            <a:prstGeom prst="rect">
              <a:avLst/>
            </a:prstGeom>
          </p:spPr>
        </p:pic>
        <p:sp>
          <p:nvSpPr>
            <p:cNvPr id="335" name="文本框 334"/>
            <p:cNvSpPr txBox="1"/>
            <p:nvPr/>
          </p:nvSpPr>
          <p:spPr>
            <a:xfrm>
              <a:off x="9428670" y="2373009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温度显示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6" name="文本框 335"/>
            <p:cNvSpPr txBox="1"/>
            <p:nvPr/>
          </p:nvSpPr>
          <p:spPr>
            <a:xfrm>
              <a:off x="9434786" y="307321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开水就绪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7" name="文本框 336"/>
            <p:cNvSpPr txBox="1"/>
            <p:nvPr/>
          </p:nvSpPr>
          <p:spPr>
            <a:xfrm>
              <a:off x="9427626" y="363573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8" name="文本框 337"/>
            <p:cNvSpPr txBox="1"/>
            <p:nvPr/>
          </p:nvSpPr>
          <p:spPr>
            <a:xfrm>
              <a:off x="9440953" y="419473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流程图: 决策 16"/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/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/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/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流程图: 决策 38"/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流程图: 决策 42"/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/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899101" y="1150119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8321" y="2338826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维修配件：控制板、电源开关、极限开关、显示屏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2449205" y="402019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467167" y="404841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矩形: 圆角 137"/>
          <p:cNvSpPr/>
          <p:nvPr/>
        </p:nvSpPr>
        <p:spPr>
          <a:xfrm>
            <a:off x="3493780" y="401702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3511747" y="3984917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矩形: 圆角 146"/>
          <p:cNvSpPr/>
          <p:nvPr/>
        </p:nvSpPr>
        <p:spPr>
          <a:xfrm>
            <a:off x="7633980" y="401702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7651946" y="404841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3189792" y="4159896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4748232" y="40507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4460156" y="402225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3710007" y="4609583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流程图: 决策 25"/>
          <p:cNvSpPr/>
          <p:nvPr/>
        </p:nvSpPr>
        <p:spPr>
          <a:xfrm>
            <a:off x="3418756" y="459378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7999423" y="487096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/>
          <p:nvPr/>
        </p:nvCxnSpPr>
        <p:spPr>
          <a:xfrm>
            <a:off x="4220387" y="415989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/>
          <p:nvPr/>
        </p:nvCxnSpPr>
        <p:spPr>
          <a:xfrm>
            <a:off x="5337987" y="415989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矩形: 圆角 159"/>
          <p:cNvSpPr/>
          <p:nvPr/>
        </p:nvSpPr>
        <p:spPr>
          <a:xfrm>
            <a:off x="5567055" y="401702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578675" y="3988092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8363762" y="4159896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6297133" y="415796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本框 163"/>
          <p:cNvSpPr txBox="1"/>
          <p:nvPr/>
        </p:nvSpPr>
        <p:spPr>
          <a:xfrm>
            <a:off x="6824982" y="4045645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流程图: 决策 164"/>
          <p:cNvSpPr/>
          <p:nvPr/>
        </p:nvSpPr>
        <p:spPr>
          <a:xfrm>
            <a:off x="6533727" y="402032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矩形: 圆角 165"/>
          <p:cNvSpPr/>
          <p:nvPr/>
        </p:nvSpPr>
        <p:spPr>
          <a:xfrm>
            <a:off x="6599226" y="34404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6614017" y="347498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更换显示屏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矩形: 圆角 174"/>
          <p:cNvSpPr/>
          <p:nvPr/>
        </p:nvSpPr>
        <p:spPr>
          <a:xfrm>
            <a:off x="7636888" y="458976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603555" y="456401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开机查看屏幕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显示情况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矩形: 圆角 177"/>
          <p:cNvSpPr/>
          <p:nvPr/>
        </p:nvSpPr>
        <p:spPr>
          <a:xfrm>
            <a:off x="4525388" y="458976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4492063" y="456083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7341145" y="4732642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>
          <a:xfrm>
            <a:off x="5261816" y="473388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文本框 181"/>
          <p:cNvSpPr txBox="1"/>
          <p:nvPr/>
        </p:nvSpPr>
        <p:spPr>
          <a:xfrm>
            <a:off x="5786490" y="34722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流程图: 决策 182"/>
          <p:cNvSpPr/>
          <p:nvPr/>
        </p:nvSpPr>
        <p:spPr>
          <a:xfrm>
            <a:off x="5498410" y="344371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4" name="直接箭头连接符 183"/>
          <p:cNvCxnSpPr/>
          <p:nvPr/>
        </p:nvCxnSpPr>
        <p:spPr>
          <a:xfrm>
            <a:off x="6378539" y="358450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文本框 184"/>
          <p:cNvSpPr txBox="1"/>
          <p:nvPr/>
        </p:nvSpPr>
        <p:spPr>
          <a:xfrm>
            <a:off x="5785487" y="46203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流程图: 决策 185"/>
          <p:cNvSpPr/>
          <p:nvPr/>
        </p:nvSpPr>
        <p:spPr>
          <a:xfrm>
            <a:off x="5494233" y="459499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 flipV="1">
            <a:off x="5926752" y="3722953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>
          <a:xfrm>
            <a:off x="6368622" y="473385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6600865" y="459097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6567540" y="462554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8672501" y="40182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39173" y="398616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开机查看屏幕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显示情况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7407239" y="415796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/>
          <p:cNvSpPr/>
          <p:nvPr/>
        </p:nvSpPr>
        <p:spPr>
          <a:xfrm>
            <a:off x="10745776" y="40182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815035" y="404966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9405191" y="415921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9676560" y="405006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流程图: 决策 35"/>
          <p:cNvSpPr/>
          <p:nvPr/>
        </p:nvSpPr>
        <p:spPr>
          <a:xfrm>
            <a:off x="9641785" y="402156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10521914" y="416235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7329116" y="3584014"/>
            <a:ext cx="17132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039225" y="3581362"/>
            <a:ext cx="0" cy="435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4747262" y="51949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流程图: 决策 47"/>
          <p:cNvSpPr/>
          <p:nvPr/>
        </p:nvSpPr>
        <p:spPr>
          <a:xfrm>
            <a:off x="4456008" y="516966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>
            <a:off x="5330397" y="530852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圆角 49"/>
          <p:cNvSpPr/>
          <p:nvPr/>
        </p:nvSpPr>
        <p:spPr>
          <a:xfrm>
            <a:off x="5562640" y="516565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9319" y="513672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>
            <a:off x="6300041" y="530538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6823712" y="51918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" name="流程图: 决策 55"/>
          <p:cNvSpPr/>
          <p:nvPr/>
        </p:nvSpPr>
        <p:spPr>
          <a:xfrm>
            <a:off x="6532458" y="516649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7406847" y="530535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圆角 57"/>
          <p:cNvSpPr/>
          <p:nvPr/>
        </p:nvSpPr>
        <p:spPr>
          <a:xfrm>
            <a:off x="7639090" y="516247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602591" y="519387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3851555" y="4297502"/>
            <a:ext cx="0" cy="292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8365139" y="4733364"/>
            <a:ext cx="1709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10074239" y="4302087"/>
            <a:ext cx="0" cy="435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>
            <a:off x="4293412" y="473457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4889780" y="4875352"/>
            <a:ext cx="0" cy="292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7600" y="1751610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Er1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6736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代码含义：温度探针故障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2877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维修配件：温度探针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62732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76342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99716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73342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圆角 25"/>
          <p:cNvSpPr/>
          <p:nvPr/>
        </p:nvSpPr>
        <p:spPr>
          <a:xfrm>
            <a:off x="556070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78680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63023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28"/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87297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83692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776815" y="40502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94074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故障表现：不出热水（客户自查）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27387" y="46204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745061" y="461328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: 圆角 126"/>
          <p:cNvSpPr/>
          <p:nvPr/>
        </p:nvSpPr>
        <p:spPr>
          <a:xfrm>
            <a:off x="244920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518481" y="40489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不出冷水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783587" y="40493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: 圆角 135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489158" y="40489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>
            <a:off x="3181350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674222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4885606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514321" y="45601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开机，屏幕显示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7799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流程图: 决策 151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>
            <a:off x="9410664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3574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868990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流程图: 决策 162"/>
          <p:cNvSpPr/>
          <p:nvPr/>
        </p:nvSpPr>
        <p:spPr>
          <a:xfrm>
            <a:off x="86070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4805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1112500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3402822" y="39886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屏幕长时间显示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: 圆角 171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7700362" y="45613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7334214" y="473489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/>
        </p:nvSpPr>
        <p:spPr>
          <a:xfrm>
            <a:off x="1076635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10683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矩形: 圆角 177"/>
          <p:cNvSpPr/>
          <p:nvPr/>
        </p:nvSpPr>
        <p:spPr>
          <a:xfrm>
            <a:off x="107489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0815037" y="39835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10448889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 flipH="1">
            <a:off x="10438977" y="4733925"/>
            <a:ext cx="244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48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230218" y="1737602"/>
            <a:ext cx="7237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230209" y="2172184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225415" y="3891435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10-26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230201" y="4174116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225409" y="4475192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12-14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230201" y="4758370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229941" y="5041361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28-33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150403" y="417984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5612" y="4471336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13-15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142999" y="4759145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17-27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230189" y="2459041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226913" y="2458796"/>
            <a:ext cx="3429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② 温度设置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142999" y="5044895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2230197" y="2892858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06-09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2225847" y="3176626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2229764" y="3468993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产生大量蒸汽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146049" y="318235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不出热水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141258" y="3465137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452565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4543635" y="45633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3658716" y="46132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流程图: 决策 118"/>
          <p:cNvSpPr/>
          <p:nvPr/>
        </p:nvSpPr>
        <p:spPr>
          <a:xfrm>
            <a:off x="34219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422356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箭头连接符 120"/>
          <p:cNvCxnSpPr/>
          <p:nvPr/>
        </p:nvCxnSpPr>
        <p:spPr>
          <a:xfrm>
            <a:off x="43021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矩形: 圆角 121"/>
          <p:cNvSpPr/>
          <p:nvPr/>
        </p:nvSpPr>
        <p:spPr>
          <a:xfrm>
            <a:off x="24523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2521656" y="40489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4697242" y="404938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流程图: 决策 124"/>
          <p:cNvSpPr/>
          <p:nvPr/>
        </p:nvSpPr>
        <p:spPr>
          <a:xfrm>
            <a:off x="446045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786464" y="346076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65992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14031" y="347237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33400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: 圆角 130"/>
          <p:cNvSpPr/>
          <p:nvPr/>
        </p:nvSpPr>
        <p:spPr>
          <a:xfrm>
            <a:off x="55610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476388" y="39867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637533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318452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634276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546476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3853731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867250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8632831" y="51392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开机设备进入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629366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本框 145"/>
          <p:cNvSpPr txBox="1"/>
          <p:nvPr/>
        </p:nvSpPr>
        <p:spPr>
          <a:xfrm>
            <a:off x="6821814" y="40462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流程图: 决策 146"/>
          <p:cNvSpPr/>
          <p:nvPr/>
        </p:nvSpPr>
        <p:spPr>
          <a:xfrm>
            <a:off x="653372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740410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76374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7549664" y="4043873"/>
            <a:ext cx="9028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 flipV="1">
            <a:off x="592802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/>
          <p:cNvCxnSpPr/>
          <p:nvPr/>
        </p:nvCxnSpPr>
        <p:spPr>
          <a:xfrm>
            <a:off x="7334214" y="35823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>
            <a:off x="5255437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/>
          <p:cNvSpPr txBox="1"/>
          <p:nvPr/>
        </p:nvSpPr>
        <p:spPr>
          <a:xfrm>
            <a:off x="578358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流程图: 决策 157"/>
          <p:cNvSpPr/>
          <p:nvPr/>
        </p:nvSpPr>
        <p:spPr>
          <a:xfrm>
            <a:off x="54955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4889500" y="4878311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矩形: 圆角 160"/>
          <p:cNvSpPr/>
          <p:nvPr/>
        </p:nvSpPr>
        <p:spPr>
          <a:xfrm>
            <a:off x="349060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3457293" y="40430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查看屏幕图标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4748538" y="51955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流程图: 决策 167"/>
          <p:cNvSpPr/>
          <p:nvPr/>
        </p:nvSpPr>
        <p:spPr>
          <a:xfrm>
            <a:off x="4460452" y="51702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8635998" y="34088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进水图标转为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8372439" y="35823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 flipH="1">
            <a:off x="4215977" y="5308600"/>
            <a:ext cx="244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矩形: 圆角 172"/>
          <p:cNvSpPr/>
          <p:nvPr/>
        </p:nvSpPr>
        <p:spPr>
          <a:xfrm>
            <a:off x="10752126" y="43045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10818220" y="43359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9728130" y="433195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9645227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1051877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矩形: 圆角 178"/>
          <p:cNvSpPr/>
          <p:nvPr/>
        </p:nvSpPr>
        <p:spPr>
          <a:xfrm>
            <a:off x="97107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9776812" y="340887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1" name="直接箭头连接符 180"/>
          <p:cNvCxnSpPr/>
          <p:nvPr/>
        </p:nvCxnSpPr>
        <p:spPr>
          <a:xfrm>
            <a:off x="9410664" y="35823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 flipV="1">
            <a:off x="8001296" y="3723514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圆角 182"/>
          <p:cNvSpPr/>
          <p:nvPr/>
        </p:nvSpPr>
        <p:spPr>
          <a:xfrm>
            <a:off x="5557826" y="2872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5521327" y="28373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 flipV="1">
            <a:off x="5924846" y="31488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6290487" y="30079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187"/>
          <p:cNvSpPr txBox="1"/>
          <p:nvPr/>
        </p:nvSpPr>
        <p:spPr>
          <a:xfrm>
            <a:off x="6818639" y="28968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流程图: 决策 188"/>
          <p:cNvSpPr/>
          <p:nvPr/>
        </p:nvSpPr>
        <p:spPr>
          <a:xfrm>
            <a:off x="6530552" y="2871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0" name="直接箭头连接符 189"/>
          <p:cNvCxnSpPr/>
          <p:nvPr/>
        </p:nvCxnSpPr>
        <p:spPr>
          <a:xfrm>
            <a:off x="7400925" y="30072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矩形: 圆角 190"/>
          <p:cNvSpPr/>
          <p:nvPr/>
        </p:nvSpPr>
        <p:spPr>
          <a:xfrm>
            <a:off x="7634276" y="28663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7597786" y="28945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53308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: 圆角 193"/>
          <p:cNvSpPr/>
          <p:nvPr/>
        </p:nvSpPr>
        <p:spPr>
          <a:xfrm>
            <a:off x="5557826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5575805" y="51392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6" name="直接箭头连接符 195"/>
          <p:cNvCxnSpPr/>
          <p:nvPr/>
        </p:nvCxnSpPr>
        <p:spPr>
          <a:xfrm>
            <a:off x="6290487" y="53098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文本框 196"/>
          <p:cNvSpPr txBox="1"/>
          <p:nvPr/>
        </p:nvSpPr>
        <p:spPr>
          <a:xfrm>
            <a:off x="6818639" y="519873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流程图: 决策 197"/>
          <p:cNvSpPr/>
          <p:nvPr/>
        </p:nvSpPr>
        <p:spPr>
          <a:xfrm>
            <a:off x="6530552" y="51734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9" name="直接箭头连接符 198"/>
          <p:cNvCxnSpPr/>
          <p:nvPr/>
        </p:nvCxnSpPr>
        <p:spPr>
          <a:xfrm>
            <a:off x="74009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矩形: 圆角 199"/>
          <p:cNvSpPr/>
          <p:nvPr/>
        </p:nvSpPr>
        <p:spPr>
          <a:xfrm>
            <a:off x="7634276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7649082" y="51963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8375614" y="53095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/>
          <p:cNvSpPr/>
          <p:nvPr/>
        </p:nvSpPr>
        <p:spPr>
          <a:xfrm>
            <a:off x="9710726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9776812" y="513607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5" name="直接箭头连接符 204"/>
          <p:cNvCxnSpPr/>
          <p:nvPr/>
        </p:nvCxnSpPr>
        <p:spPr>
          <a:xfrm>
            <a:off x="9410664" y="53095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/>
          <p:nvPr/>
        </p:nvCxnSpPr>
        <p:spPr>
          <a:xfrm>
            <a:off x="8001000" y="3152775"/>
            <a:ext cx="0" cy="291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箭头连接符 208"/>
          <p:cNvCxnSpPr/>
          <p:nvPr/>
        </p:nvCxnSpPr>
        <p:spPr>
          <a:xfrm>
            <a:off x="10074275" y="3720339"/>
            <a:ext cx="0" cy="584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接箭头连接符 210"/>
          <p:cNvCxnSpPr/>
          <p:nvPr/>
        </p:nvCxnSpPr>
        <p:spPr>
          <a:xfrm flipV="1">
            <a:off x="10074275" y="4583817"/>
            <a:ext cx="0" cy="583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文本框 211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897600" y="1751610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898321" y="2330734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维修配件：控制板、加热管进水电磁阀、水位探针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5613" y="1760319"/>
            <a:ext cx="3320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3454116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786762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67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452565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543633" y="39791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474853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4460452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977682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73401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74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3540" y="39740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63919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/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: 圆角 139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562735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降低加热温度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>
            <a:off x="4889796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107457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815046" y="4043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/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8645" y="455410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336556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660148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763763" y="46176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5406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文本框 12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97600" y="1751610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故障表现：加热到设定温度产生大量蒸汽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898321" y="233882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矩形: 圆角 145"/>
          <p:cNvSpPr/>
          <p:nvPr/>
        </p:nvSpPr>
        <p:spPr>
          <a:xfrm>
            <a:off x="1414155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483417" y="49094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产生蒸汽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>
            <a:off x="3253743" y="44435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244920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2415880" y="49094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确认设备型号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矩形: 圆角 165"/>
          <p:cNvSpPr/>
          <p:nvPr/>
        </p:nvSpPr>
        <p:spPr>
          <a:xfrm>
            <a:off x="45256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4441030" y="490940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2154742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文本框 170"/>
          <p:cNvSpPr txBox="1"/>
          <p:nvPr/>
        </p:nvSpPr>
        <p:spPr>
          <a:xfrm>
            <a:off x="2598013" y="4333886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FEHHC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流程图: 决策 171"/>
          <p:cNvSpPr/>
          <p:nvPr/>
        </p:nvSpPr>
        <p:spPr>
          <a:xfrm>
            <a:off x="2386881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6" name="直接箭头连接符 195"/>
          <p:cNvCxnSpPr/>
          <p:nvPr/>
        </p:nvCxnSpPr>
        <p:spPr>
          <a:xfrm>
            <a:off x="6293958" y="50221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文本框 198"/>
          <p:cNvSpPr txBox="1"/>
          <p:nvPr/>
        </p:nvSpPr>
        <p:spPr>
          <a:xfrm>
            <a:off x="6616626" y="49002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继电器通路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流程图: 决策 199"/>
          <p:cNvSpPr/>
          <p:nvPr/>
        </p:nvSpPr>
        <p:spPr>
          <a:xfrm>
            <a:off x="6530552" y="48844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2" name="矩形: 圆角 201"/>
          <p:cNvSpPr/>
          <p:nvPr/>
        </p:nvSpPr>
        <p:spPr>
          <a:xfrm>
            <a:off x="8672501" y="4882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8690465" y="48407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7" name="矩形: 圆角 206"/>
          <p:cNvSpPr/>
          <p:nvPr/>
        </p:nvSpPr>
        <p:spPr>
          <a:xfrm>
            <a:off x="3483988" y="43045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3402537" y="427247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输入端电压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" name="文本框 244"/>
          <p:cNvSpPr txBox="1"/>
          <p:nvPr/>
        </p:nvSpPr>
        <p:spPr>
          <a:xfrm>
            <a:off x="3633063" y="4902211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FEHHB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流程图: 决策 245"/>
          <p:cNvSpPr/>
          <p:nvPr/>
        </p:nvSpPr>
        <p:spPr>
          <a:xfrm>
            <a:off x="3418756" y="48864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7" name="直接箭头连接符 246"/>
          <p:cNvCxnSpPr/>
          <p:nvPr/>
        </p:nvCxnSpPr>
        <p:spPr>
          <a:xfrm>
            <a:off x="3182162" y="50240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/>
          <p:cNvCxnSpPr/>
          <p:nvPr/>
        </p:nvCxnSpPr>
        <p:spPr>
          <a:xfrm>
            <a:off x="4298950" y="50233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矩形: 圆角 275"/>
          <p:cNvSpPr/>
          <p:nvPr/>
        </p:nvSpPr>
        <p:spPr>
          <a:xfrm>
            <a:off x="5557826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5524503" y="4837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继电器的状态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5264114" y="50233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矩形: 圆角 282"/>
          <p:cNvSpPr/>
          <p:nvPr/>
        </p:nvSpPr>
        <p:spPr>
          <a:xfrm>
            <a:off x="9707551" y="4882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9674225" y="48407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继电器断路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加热管不工作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/>
          <p:cNvCxnSpPr/>
          <p:nvPr/>
        </p:nvCxnSpPr>
        <p:spPr>
          <a:xfrm>
            <a:off x="4214333" y="44442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文本框 285"/>
          <p:cNvSpPr txBox="1"/>
          <p:nvPr/>
        </p:nvSpPr>
        <p:spPr>
          <a:xfrm>
            <a:off x="4742185" y="43351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流程图: 决策 289"/>
          <p:cNvSpPr/>
          <p:nvPr/>
        </p:nvSpPr>
        <p:spPr>
          <a:xfrm>
            <a:off x="4450927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7" name="直接箭头连接符 296"/>
          <p:cNvCxnSpPr/>
          <p:nvPr/>
        </p:nvCxnSpPr>
        <p:spPr>
          <a:xfrm flipV="1">
            <a:off x="3851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矩形: 圆角 297"/>
          <p:cNvSpPr/>
          <p:nvPr/>
        </p:nvSpPr>
        <p:spPr>
          <a:xfrm>
            <a:off x="7634276" y="4882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7652246" y="49169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3" name="直接箭头连接符 302"/>
          <p:cNvCxnSpPr/>
          <p:nvPr/>
        </p:nvCxnSpPr>
        <p:spPr>
          <a:xfrm>
            <a:off x="8378789" y="50233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文本框 303"/>
          <p:cNvSpPr txBox="1"/>
          <p:nvPr/>
        </p:nvSpPr>
        <p:spPr>
          <a:xfrm>
            <a:off x="3710012" y="37623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流程图: 决策 304"/>
          <p:cNvSpPr/>
          <p:nvPr/>
        </p:nvSpPr>
        <p:spPr>
          <a:xfrm>
            <a:off x="3418756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6" name="矩形: 圆角 305"/>
          <p:cNvSpPr/>
          <p:nvPr/>
        </p:nvSpPr>
        <p:spPr>
          <a:xfrm>
            <a:off x="3487430" y="3160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3505402" y="31853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6818337" y="43370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9" name="流程图: 决策 308"/>
          <p:cNvSpPr/>
          <p:nvPr/>
        </p:nvSpPr>
        <p:spPr>
          <a:xfrm>
            <a:off x="653025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0" name="矩形: 圆角 309"/>
          <p:cNvSpPr/>
          <p:nvPr/>
        </p:nvSpPr>
        <p:spPr>
          <a:xfrm>
            <a:off x="5560705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5476084" y="42712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输出端是否通路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2" name="直接箭头连接符 311"/>
          <p:cNvCxnSpPr/>
          <p:nvPr/>
        </p:nvCxnSpPr>
        <p:spPr>
          <a:xfrm>
            <a:off x="5328462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矩形: 圆角 312"/>
          <p:cNvSpPr/>
          <p:nvPr/>
        </p:nvSpPr>
        <p:spPr>
          <a:xfrm>
            <a:off x="659605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文本框 313"/>
          <p:cNvSpPr txBox="1"/>
          <p:nvPr/>
        </p:nvSpPr>
        <p:spPr>
          <a:xfrm>
            <a:off x="6614024" y="37009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5" name="直接箭头连接符 314"/>
          <p:cNvCxnSpPr/>
          <p:nvPr/>
        </p:nvCxnSpPr>
        <p:spPr>
          <a:xfrm flipV="1">
            <a:off x="69630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矩形: 圆角 315"/>
          <p:cNvSpPr/>
          <p:nvPr/>
        </p:nvSpPr>
        <p:spPr>
          <a:xfrm>
            <a:off x="1074577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7" name="文本框 316"/>
          <p:cNvSpPr txBox="1"/>
          <p:nvPr/>
        </p:nvSpPr>
        <p:spPr>
          <a:xfrm>
            <a:off x="10815046" y="43391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8" name="直接箭头连接符 317"/>
          <p:cNvCxnSpPr/>
          <p:nvPr/>
        </p:nvCxnSpPr>
        <p:spPr>
          <a:xfrm flipV="1">
            <a:off x="3851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直接箭头连接符 321"/>
          <p:cNvCxnSpPr/>
          <p:nvPr/>
        </p:nvCxnSpPr>
        <p:spPr>
          <a:xfrm flipV="1">
            <a:off x="2813050" y="45839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接箭头连接符 324"/>
          <p:cNvCxnSpPr/>
          <p:nvPr/>
        </p:nvCxnSpPr>
        <p:spPr>
          <a:xfrm>
            <a:off x="9410664" y="50233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文本框 325"/>
          <p:cNvSpPr txBox="1"/>
          <p:nvPr/>
        </p:nvSpPr>
        <p:spPr>
          <a:xfrm>
            <a:off x="10663458" y="489903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无大量蒸汽产生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" name="流程图: 决策 326"/>
          <p:cNvSpPr/>
          <p:nvPr/>
        </p:nvSpPr>
        <p:spPr>
          <a:xfrm>
            <a:off x="10679981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8" name="直接箭头连接符 327"/>
          <p:cNvCxnSpPr/>
          <p:nvPr/>
        </p:nvCxnSpPr>
        <p:spPr>
          <a:xfrm flipV="1">
            <a:off x="11112796" y="45776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矩形: 圆角 328"/>
          <p:cNvSpPr/>
          <p:nvPr/>
        </p:nvSpPr>
        <p:spPr>
          <a:xfrm>
            <a:off x="763427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7652240" y="36977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1" name="直接箭头连接符 330"/>
          <p:cNvCxnSpPr/>
          <p:nvPr/>
        </p:nvCxnSpPr>
        <p:spPr>
          <a:xfrm>
            <a:off x="733421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矩形: 圆角 331"/>
          <p:cNvSpPr/>
          <p:nvPr/>
        </p:nvSpPr>
        <p:spPr>
          <a:xfrm>
            <a:off x="86693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3" name="文本框 332"/>
          <p:cNvSpPr txBox="1"/>
          <p:nvPr/>
        </p:nvSpPr>
        <p:spPr>
          <a:xfrm>
            <a:off x="8687292" y="36977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4" name="直接箭头连接符 333"/>
          <p:cNvCxnSpPr/>
          <p:nvPr/>
        </p:nvCxnSpPr>
        <p:spPr>
          <a:xfrm>
            <a:off x="8372439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矩形: 圆角 334"/>
          <p:cNvSpPr/>
          <p:nvPr/>
        </p:nvSpPr>
        <p:spPr>
          <a:xfrm>
            <a:off x="9707551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9674228" y="3758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加热管不工作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7" name="直接箭头连接符 336"/>
          <p:cNvCxnSpPr/>
          <p:nvPr/>
        </p:nvCxnSpPr>
        <p:spPr>
          <a:xfrm>
            <a:off x="10439182" y="502221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接箭头连接符 337"/>
          <p:cNvCxnSpPr/>
          <p:nvPr/>
        </p:nvCxnSpPr>
        <p:spPr>
          <a:xfrm>
            <a:off x="94106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文本框 338"/>
          <p:cNvSpPr txBox="1"/>
          <p:nvPr/>
        </p:nvSpPr>
        <p:spPr>
          <a:xfrm>
            <a:off x="10663458" y="3746511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无大量蒸汽产生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0" name="流程图: 决策 339"/>
          <p:cNvSpPr/>
          <p:nvPr/>
        </p:nvSpPr>
        <p:spPr>
          <a:xfrm>
            <a:off x="10679981" y="37307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1" name="直接箭头连接符 340"/>
          <p:cNvCxnSpPr/>
          <p:nvPr/>
        </p:nvCxnSpPr>
        <p:spPr>
          <a:xfrm>
            <a:off x="10445532" y="386969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接箭头连接符 341"/>
          <p:cNvCxnSpPr/>
          <p:nvPr/>
        </p:nvCxnSpPr>
        <p:spPr>
          <a:xfrm>
            <a:off x="11112796" y="4014711"/>
            <a:ext cx="0" cy="288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矩形: 圆角 342"/>
          <p:cNvSpPr/>
          <p:nvPr/>
        </p:nvSpPr>
        <p:spPr>
          <a:xfrm>
            <a:off x="4522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4540740" y="31167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5" name="矩形: 圆角 344"/>
          <p:cNvSpPr/>
          <p:nvPr/>
        </p:nvSpPr>
        <p:spPr>
          <a:xfrm>
            <a:off x="555782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5524497" y="31167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输入端无电压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7" name="直接箭头连接符 346"/>
          <p:cNvCxnSpPr/>
          <p:nvPr/>
        </p:nvCxnSpPr>
        <p:spPr>
          <a:xfrm>
            <a:off x="5260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接箭头连接符 349"/>
          <p:cNvCxnSpPr/>
          <p:nvPr/>
        </p:nvCxnSpPr>
        <p:spPr>
          <a:xfrm>
            <a:off x="6289639" y="3296140"/>
            <a:ext cx="2746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直接连接符 351"/>
          <p:cNvCxnSpPr/>
          <p:nvPr/>
        </p:nvCxnSpPr>
        <p:spPr>
          <a:xfrm>
            <a:off x="9038481" y="3296806"/>
            <a:ext cx="0" cy="428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/>
          <p:cNvCxnSpPr/>
          <p:nvPr/>
        </p:nvCxnSpPr>
        <p:spPr>
          <a:xfrm>
            <a:off x="7407206" y="50221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/>
          <p:nvPr/>
        </p:nvCxnSpPr>
        <p:spPr>
          <a:xfrm>
            <a:off x="6290487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箭头连接符 118"/>
          <p:cNvCxnSpPr/>
          <p:nvPr/>
        </p:nvCxnSpPr>
        <p:spPr>
          <a:xfrm>
            <a:off x="422588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文本框 12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97600" y="175161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898321" y="2338826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维修配件：控制板、进水电磁阀、锅炉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矩形: 圆角 153"/>
          <p:cNvSpPr/>
          <p:nvPr/>
        </p:nvSpPr>
        <p:spPr>
          <a:xfrm>
            <a:off x="348933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3651598" y="46204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6361228" y="415861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圆角 165"/>
          <p:cNvSpPr/>
          <p:nvPr/>
        </p:nvSpPr>
        <p:spPr>
          <a:xfrm>
            <a:off x="4524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4491057" y="46204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确认漏水区域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: 圆角 167"/>
          <p:cNvSpPr/>
          <p:nvPr/>
        </p:nvSpPr>
        <p:spPr>
          <a:xfrm>
            <a:off x="66008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666921" y="51951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安装龙头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>
            <a:off x="4229917" y="4735132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/>
        </p:nvSpPr>
        <p:spPr>
          <a:xfrm>
            <a:off x="4541774" y="34702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445570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1" name="直接箭头连接符 180"/>
          <p:cNvCxnSpPr/>
          <p:nvPr/>
        </p:nvCxnSpPr>
        <p:spPr>
          <a:xfrm>
            <a:off x="8359608" y="5307877"/>
            <a:ext cx="17168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矩形: 圆角 197"/>
          <p:cNvSpPr/>
          <p:nvPr/>
        </p:nvSpPr>
        <p:spPr>
          <a:xfrm>
            <a:off x="10747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10816936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矩形: 圆角 199"/>
          <p:cNvSpPr/>
          <p:nvPr/>
        </p:nvSpPr>
        <p:spPr>
          <a:xfrm>
            <a:off x="5562338" y="459032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5628428" y="461854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设备内部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5528707" y="51943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龙头管牙漏水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流程图: 决策 207"/>
          <p:cNvSpPr/>
          <p:nvPr/>
        </p:nvSpPr>
        <p:spPr>
          <a:xfrm>
            <a:off x="5497106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9" name="直接箭头连接符 208"/>
          <p:cNvCxnSpPr/>
          <p:nvPr/>
        </p:nvCxnSpPr>
        <p:spPr>
          <a:xfrm>
            <a:off x="63741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矩形: 圆角 209"/>
          <p:cNvSpPr/>
          <p:nvPr/>
        </p:nvSpPr>
        <p:spPr>
          <a:xfrm>
            <a:off x="7639351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7602855" y="51328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开机观察是否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还有漏水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2" name="直接箭头连接符 211"/>
          <p:cNvCxnSpPr/>
          <p:nvPr/>
        </p:nvCxnSpPr>
        <p:spPr>
          <a:xfrm>
            <a:off x="5262991" y="4733202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/>
          <p:nvPr/>
        </p:nvCxnSpPr>
        <p:spPr>
          <a:xfrm>
            <a:off x="6289508" y="473320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文本框 213"/>
          <p:cNvSpPr txBox="1"/>
          <p:nvPr/>
        </p:nvSpPr>
        <p:spPr>
          <a:xfrm>
            <a:off x="6663473" y="461135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管路漏水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" name="流程图: 决策 214"/>
          <p:cNvSpPr/>
          <p:nvPr/>
        </p:nvSpPr>
        <p:spPr>
          <a:xfrm>
            <a:off x="65261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6" name="直接箭头连接符 215"/>
          <p:cNvCxnSpPr/>
          <p:nvPr/>
        </p:nvCxnSpPr>
        <p:spPr>
          <a:xfrm flipV="1">
            <a:off x="5926746" y="42918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箭头连接符 217"/>
          <p:cNvCxnSpPr/>
          <p:nvPr/>
        </p:nvCxnSpPr>
        <p:spPr>
          <a:xfrm>
            <a:off x="7340136" y="53095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文本框 218"/>
          <p:cNvSpPr txBox="1"/>
          <p:nvPr/>
        </p:nvSpPr>
        <p:spPr>
          <a:xfrm>
            <a:off x="5631301" y="404496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锅炉漏水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流程图: 决策 219"/>
          <p:cNvSpPr/>
          <p:nvPr/>
        </p:nvSpPr>
        <p:spPr>
          <a:xfrm>
            <a:off x="549393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6820238" y="34702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2" name="流程图: 决策 221"/>
          <p:cNvSpPr/>
          <p:nvPr/>
        </p:nvSpPr>
        <p:spPr>
          <a:xfrm>
            <a:off x="65321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3" name="矩形: 圆角 222"/>
          <p:cNvSpPr/>
          <p:nvPr/>
        </p:nvSpPr>
        <p:spPr>
          <a:xfrm>
            <a:off x="66008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6663747" y="40458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更换锅炉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6" name="直接箭头连接符 225"/>
          <p:cNvCxnSpPr/>
          <p:nvPr/>
        </p:nvCxnSpPr>
        <p:spPr>
          <a:xfrm>
            <a:off x="62923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矩形: 圆角 226"/>
          <p:cNvSpPr/>
          <p:nvPr/>
        </p:nvSpPr>
        <p:spPr>
          <a:xfrm>
            <a:off x="5560419" y="344473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" name="文本框 227"/>
          <p:cNvSpPr txBox="1"/>
          <p:nvPr/>
        </p:nvSpPr>
        <p:spPr>
          <a:xfrm>
            <a:off x="5527102" y="340945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9" name="直接箭头连接符 228"/>
          <p:cNvCxnSpPr/>
          <p:nvPr/>
        </p:nvCxnSpPr>
        <p:spPr>
          <a:xfrm flipV="1">
            <a:off x="5926746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 flipV="1">
            <a:off x="4888225" y="3720377"/>
            <a:ext cx="0" cy="869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箭头连接符 232"/>
          <p:cNvCxnSpPr/>
          <p:nvPr/>
        </p:nvCxnSpPr>
        <p:spPr>
          <a:xfrm>
            <a:off x="7323414" y="4156565"/>
            <a:ext cx="17158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矩形: 圆角 233"/>
          <p:cNvSpPr/>
          <p:nvPr/>
        </p:nvSpPr>
        <p:spPr>
          <a:xfrm>
            <a:off x="7639351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7650965" y="28341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矩形: 圆角 236"/>
          <p:cNvSpPr/>
          <p:nvPr/>
        </p:nvSpPr>
        <p:spPr>
          <a:xfrm>
            <a:off x="6597951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6513326" y="28341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检测电磁阀失电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状态仍能进水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9" name="直接箭头连接符 238"/>
          <p:cNvCxnSpPr/>
          <p:nvPr/>
        </p:nvCxnSpPr>
        <p:spPr>
          <a:xfrm>
            <a:off x="8371164" y="30072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矩形: 圆角 239"/>
          <p:cNvSpPr/>
          <p:nvPr/>
        </p:nvSpPr>
        <p:spPr>
          <a:xfrm>
            <a:off x="107476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10659883" y="33993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溢流口不漏水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3" name="直接箭头连接符 242"/>
          <p:cNvCxnSpPr/>
          <p:nvPr/>
        </p:nvCxnSpPr>
        <p:spPr>
          <a:xfrm>
            <a:off x="10520606" y="473320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箭头连接符 243"/>
          <p:cNvCxnSpPr/>
          <p:nvPr/>
        </p:nvCxnSpPr>
        <p:spPr>
          <a:xfrm>
            <a:off x="7339289" y="30072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17282" y="358076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箭头连接符 245"/>
          <p:cNvCxnSpPr/>
          <p:nvPr/>
        </p:nvCxnSpPr>
        <p:spPr>
          <a:xfrm>
            <a:off x="11111521" y="3725373"/>
            <a:ext cx="0" cy="868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矩形: 圆角 246"/>
          <p:cNvSpPr/>
          <p:nvPr/>
        </p:nvSpPr>
        <p:spPr>
          <a:xfrm>
            <a:off x="76358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7602559" y="45506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安装管路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更换损坏管件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0" name="直接箭头连接符 269"/>
          <p:cNvCxnSpPr/>
          <p:nvPr/>
        </p:nvCxnSpPr>
        <p:spPr>
          <a:xfrm>
            <a:off x="9404183" y="473320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文本框 280"/>
          <p:cNvSpPr txBox="1"/>
          <p:nvPr/>
        </p:nvSpPr>
        <p:spPr>
          <a:xfrm>
            <a:off x="9726853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流程图: 决策 281"/>
          <p:cNvSpPr/>
          <p:nvPr/>
        </p:nvSpPr>
        <p:spPr>
          <a:xfrm>
            <a:off x="964077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4" name="直接箭头连接符 283"/>
          <p:cNvCxnSpPr/>
          <p:nvPr/>
        </p:nvCxnSpPr>
        <p:spPr>
          <a:xfrm>
            <a:off x="7409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矩形: 圆角 285"/>
          <p:cNvSpPr/>
          <p:nvPr/>
        </p:nvSpPr>
        <p:spPr>
          <a:xfrm>
            <a:off x="8674401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8641080" y="45613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开机观察是否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还有漏水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9" name="直接箭头连接符 288"/>
          <p:cNvCxnSpPr/>
          <p:nvPr/>
        </p:nvCxnSpPr>
        <p:spPr>
          <a:xfrm>
            <a:off x="8375186" y="47317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连接符 290"/>
          <p:cNvCxnSpPr/>
          <p:nvPr/>
        </p:nvCxnSpPr>
        <p:spPr>
          <a:xfrm>
            <a:off x="9040371" y="4156565"/>
            <a:ext cx="0" cy="426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直接箭头连接符 291"/>
          <p:cNvCxnSpPr/>
          <p:nvPr/>
        </p:nvCxnSpPr>
        <p:spPr>
          <a:xfrm>
            <a:off x="5928907" y="4877066"/>
            <a:ext cx="0" cy="286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文本框 292"/>
          <p:cNvSpPr txBox="1"/>
          <p:nvPr/>
        </p:nvSpPr>
        <p:spPr>
          <a:xfrm>
            <a:off x="5785188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流程图: 决策 293"/>
          <p:cNvSpPr/>
          <p:nvPr/>
        </p:nvSpPr>
        <p:spPr>
          <a:xfrm>
            <a:off x="549393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5" name="直接箭头连接符 294"/>
          <p:cNvCxnSpPr/>
          <p:nvPr/>
        </p:nvCxnSpPr>
        <p:spPr>
          <a:xfrm>
            <a:off x="7402628" y="358394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矩形: 圆角 295"/>
          <p:cNvSpPr/>
          <p:nvPr/>
        </p:nvSpPr>
        <p:spPr>
          <a:xfrm>
            <a:off x="76358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7653853" y="34679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矩形: 圆角 297"/>
          <p:cNvSpPr/>
          <p:nvPr/>
        </p:nvSpPr>
        <p:spPr>
          <a:xfrm>
            <a:off x="867440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8589777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0" name="直接箭头连接符 299"/>
          <p:cNvCxnSpPr/>
          <p:nvPr/>
        </p:nvCxnSpPr>
        <p:spPr>
          <a:xfrm>
            <a:off x="837751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箭头连接符 300"/>
          <p:cNvCxnSpPr/>
          <p:nvPr/>
        </p:nvCxnSpPr>
        <p:spPr>
          <a:xfrm>
            <a:off x="9404183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301"/>
          <p:cNvSpPr txBox="1"/>
          <p:nvPr/>
        </p:nvSpPr>
        <p:spPr>
          <a:xfrm>
            <a:off x="9932038" y="34715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流程图: 决策 302"/>
          <p:cNvSpPr/>
          <p:nvPr/>
        </p:nvSpPr>
        <p:spPr>
          <a:xfrm>
            <a:off x="9640777" y="34430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5" name="直接箭头连接符 304"/>
          <p:cNvCxnSpPr/>
          <p:nvPr/>
        </p:nvCxnSpPr>
        <p:spPr>
          <a:xfrm>
            <a:off x="6368587" y="30079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接箭头连接符 305"/>
          <p:cNvCxnSpPr/>
          <p:nvPr/>
        </p:nvCxnSpPr>
        <p:spPr>
          <a:xfrm>
            <a:off x="10514107" y="3006092"/>
            <a:ext cx="597414" cy="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矩形: 圆角 306"/>
          <p:cNvSpPr/>
          <p:nvPr/>
        </p:nvSpPr>
        <p:spPr>
          <a:xfrm>
            <a:off x="8671226" y="28663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8637901" y="28246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开机进水到达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低水位探针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9" name="直接箭头连接符 308"/>
          <p:cNvCxnSpPr/>
          <p:nvPr/>
        </p:nvCxnSpPr>
        <p:spPr>
          <a:xfrm>
            <a:off x="9401008" y="300600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文本框 309"/>
          <p:cNvSpPr txBox="1"/>
          <p:nvPr/>
        </p:nvSpPr>
        <p:spPr>
          <a:xfrm>
            <a:off x="9723680" y="283335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电磁阀关闭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流程图: 决策 310"/>
          <p:cNvSpPr/>
          <p:nvPr/>
        </p:nvSpPr>
        <p:spPr>
          <a:xfrm>
            <a:off x="9643952" y="28683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2" name="直接连接符 311"/>
          <p:cNvCxnSpPr/>
          <p:nvPr/>
        </p:nvCxnSpPr>
        <p:spPr>
          <a:xfrm>
            <a:off x="11111225" y="3007215"/>
            <a:ext cx="0" cy="4375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接箭头连接符 312"/>
          <p:cNvCxnSpPr/>
          <p:nvPr/>
        </p:nvCxnSpPr>
        <p:spPr>
          <a:xfrm>
            <a:off x="5335268" y="358197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接连接符 316"/>
          <p:cNvCxnSpPr/>
          <p:nvPr/>
        </p:nvCxnSpPr>
        <p:spPr>
          <a:xfrm>
            <a:off x="10077617" y="4881672"/>
            <a:ext cx="0" cy="426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141415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432123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24492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518482" y="51380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07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78680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2154742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897961" y="52038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6706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745060" y="5200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5698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0387" y="53098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33717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3661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9226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14027" y="51360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6299164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710311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342222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731992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52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52522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92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511436" y="46248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4889796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3851275" y="48697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390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9988" y="51963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3725" y="53090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239" y="45645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342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4696938" y="40449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446015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55610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473209" y="39867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5343525" y="415656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45193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89160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429260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21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654554" y="40386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684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7328712" y="41541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8001296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8897958" y="34702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860670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614035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5" name="直接箭头连接符 184"/>
          <p:cNvCxnSpPr/>
          <p:nvPr/>
        </p:nvCxnSpPr>
        <p:spPr>
          <a:xfrm>
            <a:off x="62991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0074057" y="4870754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/>
          <p:nvPr/>
        </p:nvCxnSpPr>
        <p:spPr>
          <a:xfrm>
            <a:off x="9493250" y="358189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7859737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86693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8584714" y="28341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输入端电压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1074577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0763747" y="28976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84454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12282" y="31479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矩形: 圆角 216"/>
          <p:cNvSpPr/>
          <p:nvPr/>
        </p:nvSpPr>
        <p:spPr>
          <a:xfrm>
            <a:off x="763745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7549651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9" name="直接箭头连接符 218"/>
          <p:cNvCxnSpPr/>
          <p:nvPr/>
        </p:nvCxnSpPr>
        <p:spPr>
          <a:xfrm>
            <a:off x="83692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: 圆角 219"/>
          <p:cNvSpPr/>
          <p:nvPr/>
        </p:nvSpPr>
        <p:spPr>
          <a:xfrm>
            <a:off x="97107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9725521" y="34691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3" name="矩形: 圆角 222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10661159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10714757" y="40417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加热管不工作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流程图: 决策 225"/>
          <p:cNvSpPr/>
          <p:nvPr/>
        </p:nvSpPr>
        <p:spPr>
          <a:xfrm>
            <a:off x="106799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7" name="直接箭头连接符 226"/>
          <p:cNvCxnSpPr/>
          <p:nvPr/>
        </p:nvCxnSpPr>
        <p:spPr>
          <a:xfrm>
            <a:off x="8366114" y="358038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>
            <a:off x="10452779" y="358355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箭头连接符 230"/>
          <p:cNvCxnSpPr/>
          <p:nvPr/>
        </p:nvCxnSpPr>
        <p:spPr>
          <a:xfrm flipV="1">
            <a:off x="8001576" y="372578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矩形: 圆角 231"/>
          <p:cNvSpPr/>
          <p:nvPr/>
        </p:nvSpPr>
        <p:spPr>
          <a:xfrm>
            <a:off x="10745776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10712450" y="51995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5" name="直接箭头连接符 234"/>
          <p:cNvCxnSpPr/>
          <p:nvPr/>
        </p:nvCxnSpPr>
        <p:spPr>
          <a:xfrm>
            <a:off x="11112282" y="372261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文本框 238"/>
          <p:cNvSpPr txBox="1"/>
          <p:nvPr/>
        </p:nvSpPr>
        <p:spPr>
          <a:xfrm>
            <a:off x="9933012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流程图: 决策 239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1" name="直接箭头连接符 240"/>
          <p:cNvCxnSpPr/>
          <p:nvPr/>
        </p:nvCxnSpPr>
        <p:spPr>
          <a:xfrm>
            <a:off x="9401987" y="30047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18706" y="30040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故障表现：蒸汽口漏水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492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0589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4874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3402822" y="513800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3192967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7637451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7549660" y="51360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7337389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9881718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96449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94051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8675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8642060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1" name="直接箭头连接符 260"/>
          <p:cNvCxnSpPr/>
          <p:nvPr/>
        </p:nvCxnSpPr>
        <p:spPr>
          <a:xfrm>
            <a:off x="11111260" y="4300461"/>
            <a:ext cx="0" cy="86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 flipH="1">
            <a:off x="10433050" y="5308861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矩形: 圆角 116"/>
          <p:cNvSpPr/>
          <p:nvPr/>
        </p:nvSpPr>
        <p:spPr>
          <a:xfrm>
            <a:off x="4522427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4691019" y="491266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743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575460" y="485062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7633387" y="48779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651359" y="49094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5263014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9724059" y="49139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9641254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821008" y="49120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29663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86628" y="50207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03416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9400673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68824" y="48759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834273" y="490738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8375112" y="50200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5776553" y="4332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5488468" y="430654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856328" y="43342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7564981" y="430865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7322128" y="44462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267" y="430784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687069" y="433606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6962837" y="400621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5924048" y="458071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10748449" y="4879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10814536" y="490738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10518273" y="502006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/>
          <p:nvPr/>
        </p:nvCxnSpPr>
        <p:spPr>
          <a:xfrm>
            <a:off x="10449176" y="387090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6821274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6529931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7634042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7546250" y="369807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7416566" y="387090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6598610" y="43032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613317" y="427267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6358841" y="444539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8445197" y="44455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8894553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8603297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8363528" y="38716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7997794" y="343481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7859499" y="31751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7568247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9707317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9619440" y="3761390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10745547" y="3733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10907812" y="376138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9483422" y="38709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1108477" y="343449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矩形: 圆角 187"/>
          <p:cNvSpPr/>
          <p:nvPr/>
        </p:nvSpPr>
        <p:spPr>
          <a:xfrm>
            <a:off x="8672267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8584480" y="3126663"/>
            <a:ext cx="90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0" name="直接箭头连接符 189"/>
          <p:cNvCxnSpPr/>
          <p:nvPr/>
        </p:nvCxnSpPr>
        <p:spPr>
          <a:xfrm>
            <a:off x="8454791" y="3296232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9929512" y="31881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9641522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9401753" y="329694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圆角 196"/>
          <p:cNvSpPr/>
          <p:nvPr/>
        </p:nvSpPr>
        <p:spPr>
          <a:xfrm>
            <a:off x="10745635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10661023" y="3186715"/>
            <a:ext cx="9028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10521740" y="32962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08335" y="458647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箭头连接符 234"/>
          <p:cNvCxnSpPr/>
          <p:nvPr/>
        </p:nvCxnSpPr>
        <p:spPr>
          <a:xfrm>
            <a:off x="11108335" y="401180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文本框 235"/>
          <p:cNvSpPr txBox="1"/>
          <p:nvPr/>
        </p:nvSpPr>
        <p:spPr>
          <a:xfrm>
            <a:off x="10762106" y="4327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10676034" y="43088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28552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维修配件：加热管、控制板、进水电磁阀、固态继电器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4" name="直接箭头连接符 253"/>
          <p:cNvCxnSpPr/>
          <p:nvPr/>
        </p:nvCxnSpPr>
        <p:spPr>
          <a:xfrm>
            <a:off x="9035261" y="4580711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文本框 119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21" name="表格 120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F022WKJW158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SR-073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SR-130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F022WKJW157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TZ5878S-W-N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62.00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塑料头罩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F023XXXG488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茶咖开水机用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电脑板防护罩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F022DFQL263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95*69*6.6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2" y="303538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2" y="232045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图片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2" y="375666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图片 1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1" y="446979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图片 1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0" y="519742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彩排线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F022XPYX101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五芯，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KC03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250V-T120/55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KSD313-R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250V/40A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CQC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110℃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固态继电器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F022JDZJ093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KS15/D-38Z40-L(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含保护盖），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380V/40A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4-32VDC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F022FGSF053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RGS220V/2kW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FEHHB925/FEHHC925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99.00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87" y="232489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94" y="304374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87" y="3762591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86" y="446898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85" y="5197112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F01DS010015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220V/3KW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FEHHB935/FEHHC935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加热管硅胶垫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3AZ0065S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F026BQQL075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Φ5*180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F026BQQL122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5*210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F026BQQL072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Φ5*260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FEHHB935/FEHHC935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232517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2" y="304398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1" y="375292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0" y="446856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89" y="519372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3840483" y="3149767"/>
          <a:ext cx="6858808" cy="158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180*430*510mm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70-97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6.0Kg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185*430*555mm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70-97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6.5Kg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180*430*620mm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70-97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7.0Kg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30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185*495*612mm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70-97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9.0Kg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8" name="文本框 117"/>
          <p:cNvSpPr txBox="1"/>
          <p:nvPr/>
        </p:nvSpPr>
        <p:spPr>
          <a:xfrm>
            <a:off x="893247" y="114908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85876" y="2320940"/>
            <a:ext cx="1447842" cy="1813225"/>
            <a:chOff x="1785876" y="2320940"/>
            <a:chExt cx="1447842" cy="1813225"/>
          </a:xfrm>
        </p:grpSpPr>
        <p:sp>
          <p:nvSpPr>
            <p:cNvPr id="117" name="文本框 116"/>
            <p:cNvSpPr txBox="1"/>
            <p:nvPr/>
          </p:nvSpPr>
          <p:spPr>
            <a:xfrm>
              <a:off x="1785876" y="3887944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茶咖开水机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847" y="2320940"/>
              <a:ext cx="1107871" cy="1803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硅胶探针垫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φ18*19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F021BQQL561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F026BQQL116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11" y="2324017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303832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11" y="375397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10" y="446828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09" y="5193101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F022QBDC065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FPD180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2.5L/min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F021BXLT108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FEHHB925/935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接头组件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F01ZD001057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FEHHB925/935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不锈钢龙头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F021BLLT002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FEHHC925/935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8" y="2323151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7" y="3044458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6" y="3757852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5" y="447124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18" y="5198903"/>
            <a:ext cx="1445344" cy="64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F023XXXG523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3/4*1/2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PE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管，长度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F021BXFF1080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茶咖开水机用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F01ZD005072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171*159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脚垫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F023JJQL020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HF-3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232030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3039692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375273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4472118"/>
            <a:ext cx="144534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897600" y="115153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6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文本框 119"/>
          <p:cNvSpPr txBox="1"/>
          <p:nvPr/>
        </p:nvSpPr>
        <p:spPr>
          <a:xfrm>
            <a:off x="1046074" y="1604653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1046066" y="21794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1712" y="2757193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重量，且设备不能出现晃动的现象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6069" y="3334936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618885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6064" y="391062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1707" y="4192744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2606" y="448196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4469" y="2469323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设备放置于工作台台面上，工作台的承重能力应大于设备的满载工作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1707" y="3044571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设备周围须保持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20cm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的操作空间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5351" y="505307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6958" y="5348470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534175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6680506" y="16066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拆开设备后背板（图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46954" y="5635855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将随机的积水盘组件和积水盘网板安装就位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79808" y="190137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打开电源开关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680506" y="2766525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将拨动开关（图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）拨动到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817886" y="229358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676147" y="304874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ON 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位置，屏幕显示原设定温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0816283" y="344056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817954" y="459081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10816352" y="574097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79796" y="3338292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6146" y="391089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在设定温度的右侧显示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表示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80496" y="4203451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已经进入设定状态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6676137" y="448566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684168" y="505469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按动调整按钮，调整预设温度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688518" y="534725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到需要的温度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6684159" y="563898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8" name="图片 15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39" y="1576468"/>
            <a:ext cx="1605937" cy="72000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9808689" y="3877806"/>
            <a:ext cx="1280406" cy="720000"/>
            <a:chOff x="9808689" y="3877806"/>
            <a:chExt cx="1280406" cy="720000"/>
          </a:xfrm>
        </p:grpSpPr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8689" y="3877806"/>
              <a:ext cx="1280406" cy="720000"/>
            </a:xfrm>
            <a:prstGeom prst="rect">
              <a:avLst/>
            </a:prstGeom>
          </p:spPr>
        </p:pic>
        <p:sp>
          <p:nvSpPr>
            <p:cNvPr id="162" name="椭圆 161"/>
            <p:cNvSpPr/>
            <p:nvPr/>
          </p:nvSpPr>
          <p:spPr>
            <a:xfrm>
              <a:off x="10588625" y="4225106"/>
              <a:ext cx="378408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9650817" y="2726899"/>
            <a:ext cx="1607063" cy="720000"/>
            <a:chOff x="9650817" y="2726899"/>
            <a:chExt cx="1607063" cy="720000"/>
          </a:xfrm>
        </p:grpSpPr>
        <p:pic>
          <p:nvPicPr>
            <p:cNvPr id="160" name="图片 1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817" y="2726899"/>
              <a:ext cx="1607063" cy="720000"/>
            </a:xfrm>
            <a:prstGeom prst="rect">
              <a:avLst/>
            </a:prstGeom>
          </p:spPr>
        </p:pic>
        <p:sp>
          <p:nvSpPr>
            <p:cNvPr id="163" name="矩形 162"/>
            <p:cNvSpPr/>
            <p:nvPr/>
          </p:nvSpPr>
          <p:spPr>
            <a:xfrm>
              <a:off x="10515600" y="2927350"/>
              <a:ext cx="228600" cy="423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9651998" y="5027320"/>
            <a:ext cx="1607063" cy="720000"/>
            <a:chOff x="9651998" y="5027320"/>
            <a:chExt cx="1607063" cy="720000"/>
          </a:xfrm>
        </p:grpSpPr>
        <p:pic>
          <p:nvPicPr>
            <p:cNvPr id="165" name="图片 1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998" y="5027320"/>
              <a:ext cx="1607063" cy="720000"/>
            </a:xfrm>
            <a:prstGeom prst="rect">
              <a:avLst/>
            </a:prstGeom>
          </p:spPr>
        </p:pic>
        <p:sp>
          <p:nvSpPr>
            <p:cNvPr id="166" name="矩形 165"/>
            <p:cNvSpPr/>
            <p:nvPr/>
          </p:nvSpPr>
          <p:spPr>
            <a:xfrm>
              <a:off x="10658475" y="5368926"/>
              <a:ext cx="228600" cy="298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8286" y="115549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40273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将拨动开关（图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）拨回到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39575" y="19013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初始位置，屏幕显示实际温度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0273" y="27665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关闭电源开关，装回后背板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5177653" y="229358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4019716" y="1580284"/>
            <a:ext cx="1607063" cy="720000"/>
            <a:chOff x="4019716" y="1580284"/>
            <a:chExt cx="1607063" cy="720000"/>
          </a:xfrm>
        </p:grpSpPr>
        <p:pic>
          <p:nvPicPr>
            <p:cNvPr id="150" name="图片 14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716" y="1580284"/>
              <a:ext cx="1607063" cy="720000"/>
            </a:xfrm>
            <a:prstGeom prst="rect">
              <a:avLst/>
            </a:prstGeom>
          </p:spPr>
        </p:pic>
        <p:sp>
          <p:nvSpPr>
            <p:cNvPr id="154" name="矩形 153"/>
            <p:cNvSpPr/>
            <p:nvPr/>
          </p:nvSpPr>
          <p:spPr>
            <a:xfrm>
              <a:off x="4805517" y="1755775"/>
              <a:ext cx="228600" cy="423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189819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显示正常，问题解决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更换插座设备仍不显示、检查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供电线路的控制开关是否跳闸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50615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控制线路合闸设备屏幕仍不显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563007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32890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设备屏幕无显示，重点需要检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485871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幕没有显示，拔出插头插入同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23" name="文本框 122"/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676165" y="448151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0849" y="5635214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线路的其它插座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682852" y="5344561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8992" y="21855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备进水正常，稍后转入加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清理滤网打开进水阀门，重启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检查供水管路是否压力异常的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679115" y="361628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情况，如有须排除（图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69724" y="4191860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设备屏幕长时间显示进水图标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6062" y="477326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进水阀门正常打开，重启设备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/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设备进水口的进水管检查滤网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1045223" y="1894038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，打开龙头没有热水放出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1040851" y="5931304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是否堵塞（图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" name="图片 30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08" name="文本框 307"/>
          <p:cNvSpPr txBox="1"/>
          <p:nvPr/>
        </p:nvSpPr>
        <p:spPr>
          <a:xfrm>
            <a:off x="1045206" y="44813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水正常，稍后转入加热状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9" name="文本框 308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0" name="文本框 309"/>
          <p:cNvSpPr txBox="1"/>
          <p:nvPr/>
        </p:nvSpPr>
        <p:spPr>
          <a:xfrm>
            <a:off x="6683462" y="247110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热状态（图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设备仍长时间显示进水图标，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898797" y="114920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客户使用现象自查步骤（不出热水）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文本框 313"/>
          <p:cNvSpPr txBox="1"/>
          <p:nvPr/>
        </p:nvSpPr>
        <p:spPr>
          <a:xfrm>
            <a:off x="1045206" y="53434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仍长时间显示进水图标，拆下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6670981" y="16104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将拨动开关拨动到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ON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位置，屏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821129" y="23020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70271" y="1898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幕显示原设定温度。设定温度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69796" y="27527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按动调整按钮，调整预设温度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70971" y="332807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6669724" y="3032664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到需要的温度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6062" y="448503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设备处于高海拔地区，关机拔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拆开设备后背板，将设备的插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40854" y="4198295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头插入墙面的插座，打开电源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0851" y="5625273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1" name="图片 1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898797" y="1149207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客户使用现象自查步骤（设备产生大量蒸汽）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83327" y="218135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的右侧显示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表示已经进入设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5318" y="2471125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定状态（图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825480" y="3447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75746" y="390258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七） 将拨动开关拨回到初始位置，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75048" y="419730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屏幕显示实际温度，关闭电源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13126" y="458951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89" y="3876218"/>
            <a:ext cx="1607063" cy="72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440990" y="4051709"/>
            <a:ext cx="228600" cy="423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679061" y="477059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用效果（图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78363" y="448885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开关，装回后背板开机观察使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821129" y="574516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69796" y="506614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八） 设置后仍有蒸汽或设备不在高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70971" y="59296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9723" y="5643399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号“海克智造”报修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669724" y="535473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海拔地区，需要登录微信公众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3" name="图片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5027459"/>
            <a:ext cx="1609200" cy="720000"/>
          </a:xfrm>
          <a:prstGeom prst="rect">
            <a:avLst/>
          </a:prstGeom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3873548"/>
            <a:ext cx="1605937" cy="720000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26" y="5026170"/>
            <a:ext cx="1605937" cy="720000"/>
          </a:xfrm>
          <a:prstGeom prst="rect">
            <a:avLst/>
          </a:prstGeom>
        </p:spPr>
      </p:pic>
      <p:grpSp>
        <p:nvGrpSpPr>
          <p:cNvPr id="151" name="组合 150"/>
          <p:cNvGrpSpPr/>
          <p:nvPr/>
        </p:nvGrpSpPr>
        <p:grpSpPr>
          <a:xfrm>
            <a:off x="9650817" y="1577553"/>
            <a:ext cx="1607063" cy="720000"/>
            <a:chOff x="9650817" y="2726899"/>
            <a:chExt cx="1607063" cy="720000"/>
          </a:xfrm>
        </p:grpSpPr>
        <p:pic>
          <p:nvPicPr>
            <p:cNvPr id="152" name="图片 1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817" y="2726899"/>
              <a:ext cx="1607063" cy="720000"/>
            </a:xfrm>
            <a:prstGeom prst="rect">
              <a:avLst/>
            </a:prstGeom>
          </p:spPr>
        </p:pic>
        <p:sp>
          <p:nvSpPr>
            <p:cNvPr id="153" name="矩形 152"/>
            <p:cNvSpPr/>
            <p:nvPr/>
          </p:nvSpPr>
          <p:spPr>
            <a:xfrm>
              <a:off x="10515600" y="2927350"/>
              <a:ext cx="228600" cy="423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9651998" y="2728207"/>
            <a:ext cx="1607063" cy="720000"/>
            <a:chOff x="9651998" y="5027320"/>
            <a:chExt cx="1607063" cy="720000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998" y="5027320"/>
              <a:ext cx="1607063" cy="720000"/>
            </a:xfrm>
            <a:prstGeom prst="rect">
              <a:avLst/>
            </a:prstGeom>
          </p:spPr>
        </p:pic>
        <p:sp>
          <p:nvSpPr>
            <p:cNvPr id="156" name="矩形 155"/>
            <p:cNvSpPr/>
            <p:nvPr/>
          </p:nvSpPr>
          <p:spPr>
            <a:xfrm>
              <a:off x="10658475" y="5368926"/>
              <a:ext cx="228600" cy="298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1717" y="218470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0" name="图片 15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132" name="文本框 131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7" name="图片 1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174" name="图片 1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sp>
        <p:nvSpPr>
          <p:cNvPr id="138" name="文本框 137"/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5226" y="1894036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7882</Words>
  <Application>WPS 演示</Application>
  <PresentationFormat>宽屏</PresentationFormat>
  <Paragraphs>1807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417</cp:revision>
  <cp:lastPrinted>2026-01-07T08:48:00Z</cp:lastPrinted>
  <dcterms:created xsi:type="dcterms:W3CDTF">2017-07-24T17:10:00Z</dcterms:created>
  <dcterms:modified xsi:type="dcterms:W3CDTF">2026-03-12T02:32:05Z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76B90CF2137846009D44A010D49616A6_12</vt:lpwstr>
  </property>
  <property fmtid="{D5CDD505-2E9C-101B-9397-08002B2CF9AE}" pid="3" name="KSOProductBuildVer">
    <vt:lpwstr>2052-12.1.0.25225</vt:lpwstr>
  </property>
</Properties>
</file>