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860" r:id="rId3"/>
    <p:sldId id="945" r:id="rId4"/>
    <p:sldId id="940" r:id="rId5"/>
    <p:sldId id="867" r:id="rId6"/>
    <p:sldId id="932" r:id="rId7"/>
    <p:sldId id="935" r:id="rId8"/>
    <p:sldId id="941" r:id="rId9"/>
    <p:sldId id="930" r:id="rId10"/>
    <p:sldId id="931" r:id="rId11"/>
    <p:sldId id="871" r:id="rId12"/>
    <p:sldId id="875" r:id="rId13"/>
    <p:sldId id="920" r:id="rId14"/>
    <p:sldId id="898" r:id="rId15"/>
    <p:sldId id="921" r:id="rId16"/>
    <p:sldId id="942" r:id="rId17"/>
    <p:sldId id="943" r:id="rId18"/>
    <p:sldId id="909" r:id="rId19"/>
    <p:sldId id="912" r:id="rId20"/>
    <p:sldId id="922" r:id="rId21"/>
    <p:sldId id="914" r:id="rId22"/>
    <p:sldId id="892" r:id="rId23"/>
    <p:sldId id="916" r:id="rId24"/>
    <p:sldId id="893" r:id="rId25"/>
    <p:sldId id="924" r:id="rId26"/>
    <p:sldId id="821" r:id="rId27"/>
    <p:sldId id="822" r:id="rId28"/>
    <p:sldId id="823" r:id="rId29"/>
    <p:sldId id="793" r:id="rId30"/>
    <p:sldId id="703" r:id="rId31"/>
  </p:sldIdLst>
  <p:sldSz cx="12192000" cy="6858000"/>
  <p:notesSz cx="6797675" cy="992632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80B9"/>
    <a:srgbClr val="F7F7F7"/>
    <a:srgbClr val="1F608B"/>
    <a:srgbClr val="7BB8E1"/>
    <a:srgbClr val="4098D4"/>
    <a:srgbClr val="8FA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9" autoAdjust="0"/>
    <p:restoredTop sz="96238" autoAdjust="0"/>
  </p:normalViewPr>
  <p:slideViewPr>
    <p:cSldViewPr snapToGrid="0" showGuides="1">
      <p:cViewPr varScale="1">
        <p:scale>
          <a:sx n="110" d="100"/>
          <a:sy n="110" d="100"/>
        </p:scale>
        <p:origin x="42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gs" Target="tags/tag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E0F8E-0144-4D2E-BB4A-1BFE014E1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1DDD0-9BEE-4DF6-BFC5-DBA82716B4A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图片 127" descr="hec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1165" y="413137"/>
            <a:ext cx="2673985" cy="282575"/>
          </a:xfrm>
          <a:prstGeom prst="rect">
            <a:avLst/>
          </a:prstGeom>
        </p:spPr>
      </p:pic>
      <p:cxnSp>
        <p:nvCxnSpPr>
          <p:cNvPr id="130" name="直接连接符 129"/>
          <p:cNvCxnSpPr/>
          <p:nvPr userDrawn="1"/>
        </p:nvCxnSpPr>
        <p:spPr>
          <a:xfrm>
            <a:off x="447675" y="837318"/>
            <a:ext cx="112966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文本框 130"/>
          <p:cNvSpPr txBox="1"/>
          <p:nvPr userDrawn="1"/>
        </p:nvSpPr>
        <p:spPr>
          <a:xfrm>
            <a:off x="10308563" y="627139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设备技术手册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3" name="直接连接符 132"/>
          <p:cNvCxnSpPr/>
          <p:nvPr userDrawn="1"/>
        </p:nvCxnSpPr>
        <p:spPr>
          <a:xfrm>
            <a:off x="1590675" y="6462810"/>
            <a:ext cx="857124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image" Target="../media/image31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8" Type="http://schemas.openxmlformats.org/officeDocument/2006/relationships/image" Target="../media/image14.jpe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6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4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19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jpeg"/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0.jpeg"/><Relationship Id="rId6" Type="http://schemas.openxmlformats.org/officeDocument/2006/relationships/image" Target="../media/image30.jpeg"/><Relationship Id="rId5" Type="http://schemas.openxmlformats.org/officeDocument/2006/relationships/image" Target="../media/image19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3682204" y="2871653"/>
            <a:ext cx="4801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dirty="0">
                <a:latin typeface="黑体" panose="02010609060101010101" pitchFamily="49" charset="-122"/>
                <a:ea typeface="黑体" panose="02010609060101010101" pitchFamily="49" charset="-122"/>
              </a:rPr>
              <a:t>苹果银开水机</a:t>
            </a:r>
            <a:endParaRPr lang="zh-CN" altLang="en-US" sz="6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组合 117"/>
          <p:cNvGrpSpPr>
            <a:grpSpLocks noChangeAspect="1"/>
          </p:cNvGrpSpPr>
          <p:nvPr/>
        </p:nvGrpSpPr>
        <p:grpSpPr>
          <a:xfrm>
            <a:off x="1855690" y="1802601"/>
            <a:ext cx="8596830" cy="3960000"/>
            <a:chOff x="1153048" y="1330963"/>
            <a:chExt cx="10660966" cy="4910813"/>
          </a:xfrm>
        </p:grpSpPr>
        <p:pic>
          <p:nvPicPr>
            <p:cNvPr id="119" name="图片 11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39859" y="2045715"/>
              <a:ext cx="572250" cy="1260000"/>
            </a:xfrm>
            <a:prstGeom prst="rect">
              <a:avLst/>
            </a:prstGeom>
          </p:spPr>
        </p:pic>
        <p:pic>
          <p:nvPicPr>
            <p:cNvPr id="120" name="图片 1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4586" y="2703150"/>
              <a:ext cx="1981651" cy="900000"/>
            </a:xfrm>
            <a:prstGeom prst="rect">
              <a:avLst/>
            </a:prstGeom>
          </p:spPr>
        </p:pic>
        <p:pic>
          <p:nvPicPr>
            <p:cNvPr id="121" name="图片 1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9453" y="4683610"/>
              <a:ext cx="2774312" cy="1260000"/>
            </a:xfrm>
            <a:prstGeom prst="rect">
              <a:avLst/>
            </a:prstGeom>
          </p:spPr>
        </p:pic>
        <p:pic>
          <p:nvPicPr>
            <p:cNvPr id="122" name="图片 1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5329" y="1609642"/>
              <a:ext cx="5152294" cy="2340000"/>
            </a:xfrm>
            <a:prstGeom prst="rect">
              <a:avLst/>
            </a:prstGeom>
          </p:spPr>
        </p:pic>
        <p:pic>
          <p:nvPicPr>
            <p:cNvPr id="123" name="图片 1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042" y="1330963"/>
              <a:ext cx="3566972" cy="1620000"/>
            </a:xfrm>
            <a:prstGeom prst="rect">
              <a:avLst/>
            </a:prstGeom>
          </p:spPr>
        </p:pic>
        <p:pic>
          <p:nvPicPr>
            <p:cNvPr id="124" name="图片 1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784" y="3177186"/>
              <a:ext cx="2774312" cy="1260000"/>
            </a:xfrm>
            <a:prstGeom prst="rect">
              <a:avLst/>
            </a:prstGeom>
          </p:spPr>
        </p:pic>
        <p:cxnSp>
          <p:nvCxnSpPr>
            <p:cNvPr id="125" name="直接连接符 124"/>
            <p:cNvCxnSpPr/>
            <p:nvPr/>
          </p:nvCxnSpPr>
          <p:spPr>
            <a:xfrm>
              <a:off x="1447407" y="2599401"/>
              <a:ext cx="45745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>
              <a:off x="2135642" y="2599590"/>
              <a:ext cx="149352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>
              <a:off x="1451759" y="2910917"/>
              <a:ext cx="45745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连接符 127"/>
            <p:cNvCxnSpPr/>
            <p:nvPr/>
          </p:nvCxnSpPr>
          <p:spPr>
            <a:xfrm>
              <a:off x="1443411" y="2285894"/>
              <a:ext cx="457454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/>
            <p:cNvCxnSpPr/>
            <p:nvPr/>
          </p:nvCxnSpPr>
          <p:spPr>
            <a:xfrm>
              <a:off x="2137299" y="2911325"/>
              <a:ext cx="453108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/>
            <p:nvPr/>
          </p:nvCxnSpPr>
          <p:spPr>
            <a:xfrm>
              <a:off x="3772857" y="3095336"/>
              <a:ext cx="0" cy="7648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/>
            <p:cNvCxnSpPr/>
            <p:nvPr/>
          </p:nvCxnSpPr>
          <p:spPr>
            <a:xfrm>
              <a:off x="2589591" y="2910917"/>
              <a:ext cx="816" cy="831823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/>
            <p:cNvCxnSpPr/>
            <p:nvPr/>
          </p:nvCxnSpPr>
          <p:spPr>
            <a:xfrm>
              <a:off x="2590800" y="3743335"/>
              <a:ext cx="2109549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/>
          </p:nvCxnSpPr>
          <p:spPr>
            <a:xfrm>
              <a:off x="2282825" y="3956060"/>
              <a:ext cx="0" cy="193040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/>
            <p:cNvCxnSpPr/>
            <p:nvPr/>
          </p:nvCxnSpPr>
          <p:spPr>
            <a:xfrm>
              <a:off x="2279650" y="3962410"/>
              <a:ext cx="263342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/>
            <p:nvPr/>
          </p:nvCxnSpPr>
          <p:spPr>
            <a:xfrm>
              <a:off x="2351610" y="5743585"/>
              <a:ext cx="28681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/>
            <p:nvPr/>
          </p:nvCxnSpPr>
          <p:spPr>
            <a:xfrm>
              <a:off x="2638425" y="5600710"/>
              <a:ext cx="0" cy="1428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/>
            <p:cNvCxnSpPr/>
            <p:nvPr/>
          </p:nvCxnSpPr>
          <p:spPr>
            <a:xfrm>
              <a:off x="2962275" y="5641985"/>
              <a:ext cx="0" cy="24765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连接符 137"/>
            <p:cNvCxnSpPr/>
            <p:nvPr/>
          </p:nvCxnSpPr>
          <p:spPr>
            <a:xfrm>
              <a:off x="3086100" y="5521335"/>
              <a:ext cx="0" cy="22225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/>
            <p:cNvCxnSpPr/>
            <p:nvPr/>
          </p:nvCxnSpPr>
          <p:spPr>
            <a:xfrm>
              <a:off x="2673350" y="4886335"/>
              <a:ext cx="0" cy="3714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/>
            <p:nvPr/>
          </p:nvCxnSpPr>
          <p:spPr>
            <a:xfrm>
              <a:off x="2282825" y="5886450"/>
              <a:ext cx="682625" cy="1117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连接符 140"/>
            <p:cNvCxnSpPr/>
            <p:nvPr/>
          </p:nvCxnSpPr>
          <p:spPr>
            <a:xfrm>
              <a:off x="3086100" y="5743585"/>
              <a:ext cx="36195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连接符 141"/>
            <p:cNvCxnSpPr/>
            <p:nvPr/>
          </p:nvCxnSpPr>
          <p:spPr>
            <a:xfrm>
              <a:off x="3448050" y="4955995"/>
              <a:ext cx="1423" cy="780511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接连接符 142"/>
            <p:cNvCxnSpPr/>
            <p:nvPr/>
          </p:nvCxnSpPr>
          <p:spPr>
            <a:xfrm>
              <a:off x="3448050" y="4959360"/>
              <a:ext cx="207327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接连接符 143"/>
            <p:cNvCxnSpPr/>
            <p:nvPr/>
          </p:nvCxnSpPr>
          <p:spPr>
            <a:xfrm>
              <a:off x="2670175" y="4886335"/>
              <a:ext cx="32734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接连接符 144"/>
            <p:cNvCxnSpPr/>
            <p:nvPr/>
          </p:nvCxnSpPr>
          <p:spPr>
            <a:xfrm>
              <a:off x="2351610" y="3885615"/>
              <a:ext cx="24916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接连接符 145"/>
            <p:cNvCxnSpPr/>
            <p:nvPr/>
          </p:nvCxnSpPr>
          <p:spPr>
            <a:xfrm>
              <a:off x="2351610" y="3885615"/>
              <a:ext cx="0" cy="185797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接连接符 146"/>
            <p:cNvCxnSpPr/>
            <p:nvPr/>
          </p:nvCxnSpPr>
          <p:spPr>
            <a:xfrm>
              <a:off x="6752162" y="4600336"/>
              <a:ext cx="3839638" cy="23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接连接符 147"/>
            <p:cNvCxnSpPr/>
            <p:nvPr/>
          </p:nvCxnSpPr>
          <p:spPr>
            <a:xfrm>
              <a:off x="3627755" y="2599401"/>
              <a:ext cx="0" cy="40415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接连接符 148"/>
            <p:cNvCxnSpPr/>
            <p:nvPr/>
          </p:nvCxnSpPr>
          <p:spPr>
            <a:xfrm>
              <a:off x="7876112" y="4097293"/>
              <a:ext cx="0" cy="21753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连接符 149"/>
            <p:cNvCxnSpPr/>
            <p:nvPr/>
          </p:nvCxnSpPr>
          <p:spPr>
            <a:xfrm>
              <a:off x="7807325" y="4171950"/>
              <a:ext cx="0" cy="21118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接连接符 150"/>
            <p:cNvCxnSpPr/>
            <p:nvPr/>
          </p:nvCxnSpPr>
          <p:spPr>
            <a:xfrm>
              <a:off x="6434350" y="4527260"/>
              <a:ext cx="4373351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接连接符 151"/>
            <p:cNvCxnSpPr/>
            <p:nvPr/>
          </p:nvCxnSpPr>
          <p:spPr>
            <a:xfrm>
              <a:off x="10807701" y="3660485"/>
              <a:ext cx="0" cy="86677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>
              <a:off x="6494236" y="4457700"/>
              <a:ext cx="4240439" cy="1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734675" y="3660485"/>
              <a:ext cx="0" cy="79722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文本框 154"/>
            <p:cNvSpPr txBox="1"/>
            <p:nvPr/>
          </p:nvSpPr>
          <p:spPr>
            <a:xfrm>
              <a:off x="1154685" y="2445373"/>
              <a:ext cx="308521" cy="30534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L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56" name="文本框 155"/>
            <p:cNvSpPr txBox="1"/>
            <p:nvPr/>
          </p:nvSpPr>
          <p:spPr>
            <a:xfrm>
              <a:off x="1159969" y="2750505"/>
              <a:ext cx="308521" cy="30534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N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57" name="文本框 156"/>
            <p:cNvSpPr txBox="1"/>
            <p:nvPr/>
          </p:nvSpPr>
          <p:spPr>
            <a:xfrm>
              <a:off x="1153048" y="2129118"/>
              <a:ext cx="388036" cy="30534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PE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58" name="文本框 157"/>
            <p:cNvSpPr txBox="1"/>
            <p:nvPr/>
          </p:nvSpPr>
          <p:spPr>
            <a:xfrm>
              <a:off x="3016434" y="5804772"/>
              <a:ext cx="865130" cy="305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极限开关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59" name="文本框 158"/>
            <p:cNvSpPr txBox="1"/>
            <p:nvPr/>
          </p:nvSpPr>
          <p:spPr>
            <a:xfrm>
              <a:off x="2732924" y="3362518"/>
              <a:ext cx="865130" cy="30534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电源开关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60" name="文本框 159"/>
            <p:cNvSpPr txBox="1"/>
            <p:nvPr/>
          </p:nvSpPr>
          <p:spPr>
            <a:xfrm>
              <a:off x="4750691" y="1504263"/>
              <a:ext cx="1819317" cy="305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控制板（</a:t>
              </a:r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JZ4SLCD-20N)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61" name="文本框 160"/>
            <p:cNvSpPr txBox="1"/>
            <p:nvPr/>
          </p:nvSpPr>
          <p:spPr>
            <a:xfrm>
              <a:off x="10071479" y="2520509"/>
              <a:ext cx="706101" cy="305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显示屏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62" name="文本框 161"/>
            <p:cNvSpPr txBox="1"/>
            <p:nvPr/>
          </p:nvSpPr>
          <p:spPr>
            <a:xfrm>
              <a:off x="10736177" y="3052657"/>
              <a:ext cx="865130" cy="305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水位探针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63" name="文本框 162"/>
            <p:cNvSpPr txBox="1"/>
            <p:nvPr/>
          </p:nvSpPr>
          <p:spPr>
            <a:xfrm>
              <a:off x="8342909" y="3304765"/>
              <a:ext cx="865130" cy="305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温度探针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64" name="文本框 163"/>
            <p:cNvSpPr txBox="1"/>
            <p:nvPr/>
          </p:nvSpPr>
          <p:spPr>
            <a:xfrm>
              <a:off x="10735639" y="4303664"/>
              <a:ext cx="865130" cy="305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锅炉外壳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165" name="直接连接符 164"/>
            <p:cNvCxnSpPr/>
            <p:nvPr/>
          </p:nvCxnSpPr>
          <p:spPr>
            <a:xfrm>
              <a:off x="2733282" y="1902070"/>
              <a:ext cx="0" cy="386989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文本框 165"/>
            <p:cNvSpPr txBox="1"/>
            <p:nvPr/>
          </p:nvSpPr>
          <p:spPr>
            <a:xfrm>
              <a:off x="2302264" y="1628905"/>
              <a:ext cx="865130" cy="30534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设备外壳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167" name="直接连接符 166"/>
            <p:cNvCxnSpPr/>
            <p:nvPr/>
          </p:nvCxnSpPr>
          <p:spPr>
            <a:xfrm>
              <a:off x="5916374" y="1999888"/>
              <a:ext cx="0" cy="698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连接符 167"/>
            <p:cNvCxnSpPr/>
            <p:nvPr/>
          </p:nvCxnSpPr>
          <p:spPr>
            <a:xfrm>
              <a:off x="4630499" y="1999888"/>
              <a:ext cx="128587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连接符 168"/>
            <p:cNvCxnSpPr/>
            <p:nvPr/>
          </p:nvCxnSpPr>
          <p:spPr>
            <a:xfrm>
              <a:off x="3772857" y="3171825"/>
              <a:ext cx="85764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接连接符 169"/>
            <p:cNvCxnSpPr/>
            <p:nvPr/>
          </p:nvCxnSpPr>
          <p:spPr>
            <a:xfrm>
              <a:off x="4630499" y="1999888"/>
              <a:ext cx="0" cy="117193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接连接符 170"/>
            <p:cNvCxnSpPr/>
            <p:nvPr/>
          </p:nvCxnSpPr>
          <p:spPr>
            <a:xfrm>
              <a:off x="5760803" y="2140930"/>
              <a:ext cx="0" cy="71594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接连接符 171"/>
            <p:cNvCxnSpPr/>
            <p:nvPr/>
          </p:nvCxnSpPr>
          <p:spPr>
            <a:xfrm>
              <a:off x="4700349" y="2144105"/>
              <a:ext cx="106045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接连接符 172"/>
            <p:cNvCxnSpPr/>
            <p:nvPr/>
          </p:nvCxnSpPr>
          <p:spPr>
            <a:xfrm>
              <a:off x="4700349" y="2140930"/>
              <a:ext cx="0" cy="160181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接连接符 173"/>
            <p:cNvCxnSpPr/>
            <p:nvPr/>
          </p:nvCxnSpPr>
          <p:spPr>
            <a:xfrm>
              <a:off x="2141992" y="2284444"/>
              <a:ext cx="591290" cy="119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/>
            <p:cNvCxnSpPr/>
            <p:nvPr/>
          </p:nvCxnSpPr>
          <p:spPr>
            <a:xfrm>
              <a:off x="5440136" y="2441213"/>
              <a:ext cx="0" cy="7048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接连接符 175"/>
            <p:cNvCxnSpPr/>
            <p:nvPr/>
          </p:nvCxnSpPr>
          <p:spPr>
            <a:xfrm>
              <a:off x="4913074" y="2442756"/>
              <a:ext cx="527062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/>
            <p:cNvCxnSpPr/>
            <p:nvPr/>
          </p:nvCxnSpPr>
          <p:spPr>
            <a:xfrm>
              <a:off x="5602057" y="2284444"/>
              <a:ext cx="0" cy="7576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/>
            <p:nvPr/>
          </p:nvCxnSpPr>
          <p:spPr>
            <a:xfrm>
              <a:off x="4843224" y="2287619"/>
              <a:ext cx="75883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/>
            <p:cNvCxnSpPr/>
            <p:nvPr/>
          </p:nvCxnSpPr>
          <p:spPr>
            <a:xfrm>
              <a:off x="4843224" y="2284444"/>
              <a:ext cx="0" cy="160117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接连接符 179"/>
            <p:cNvCxnSpPr/>
            <p:nvPr/>
          </p:nvCxnSpPr>
          <p:spPr>
            <a:xfrm>
              <a:off x="4913074" y="2441213"/>
              <a:ext cx="0" cy="1521197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接连接符 180"/>
            <p:cNvCxnSpPr/>
            <p:nvPr/>
          </p:nvCxnSpPr>
          <p:spPr>
            <a:xfrm>
              <a:off x="6110500" y="3057525"/>
              <a:ext cx="0" cy="111442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接连接符 181"/>
            <p:cNvCxnSpPr/>
            <p:nvPr/>
          </p:nvCxnSpPr>
          <p:spPr>
            <a:xfrm>
              <a:off x="6167650" y="3101975"/>
              <a:ext cx="0" cy="99531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/>
            <p:nvPr/>
          </p:nvCxnSpPr>
          <p:spPr>
            <a:xfrm>
              <a:off x="6162675" y="4097293"/>
              <a:ext cx="171343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/>
            <p:cNvCxnSpPr/>
            <p:nvPr/>
          </p:nvCxnSpPr>
          <p:spPr>
            <a:xfrm>
              <a:off x="6110500" y="4171950"/>
              <a:ext cx="169682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接连接符 184"/>
            <p:cNvCxnSpPr/>
            <p:nvPr/>
          </p:nvCxnSpPr>
          <p:spPr>
            <a:xfrm>
              <a:off x="7876112" y="4314825"/>
              <a:ext cx="1429813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接连接符 185"/>
            <p:cNvCxnSpPr/>
            <p:nvPr/>
          </p:nvCxnSpPr>
          <p:spPr>
            <a:xfrm>
              <a:off x="9305925" y="3771900"/>
              <a:ext cx="0" cy="54292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接连接符 186"/>
            <p:cNvCxnSpPr/>
            <p:nvPr/>
          </p:nvCxnSpPr>
          <p:spPr>
            <a:xfrm>
              <a:off x="7807325" y="4384675"/>
              <a:ext cx="1569964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接连接符 187"/>
            <p:cNvCxnSpPr/>
            <p:nvPr/>
          </p:nvCxnSpPr>
          <p:spPr>
            <a:xfrm>
              <a:off x="9377289" y="3714750"/>
              <a:ext cx="0" cy="66838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接连接符 188"/>
            <p:cNvCxnSpPr/>
            <p:nvPr/>
          </p:nvCxnSpPr>
          <p:spPr>
            <a:xfrm>
              <a:off x="6208482" y="2981325"/>
              <a:ext cx="0" cy="73299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接连接符 189"/>
            <p:cNvCxnSpPr/>
            <p:nvPr/>
          </p:nvCxnSpPr>
          <p:spPr>
            <a:xfrm>
              <a:off x="6151332" y="2946400"/>
              <a:ext cx="0" cy="7329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直接连接符 190"/>
            <p:cNvCxnSpPr/>
            <p:nvPr/>
          </p:nvCxnSpPr>
          <p:spPr>
            <a:xfrm>
              <a:off x="6494236" y="3288938"/>
              <a:ext cx="0" cy="116876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/>
          </p:nvCxnSpPr>
          <p:spPr>
            <a:xfrm>
              <a:off x="6434350" y="3244039"/>
              <a:ext cx="0" cy="128196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>
              <a:off x="6208482" y="2984500"/>
              <a:ext cx="489393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>
              <a:off x="6697875" y="2981325"/>
              <a:ext cx="0" cy="1691824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>
              <a:off x="6694700" y="4673149"/>
              <a:ext cx="382504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>
              <a:off x="6151332" y="2943499"/>
              <a:ext cx="6047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>
              <a:off x="6756105" y="2943499"/>
              <a:ext cx="0" cy="16570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/>
          </p:nvCxnSpPr>
          <p:spPr>
            <a:xfrm>
              <a:off x="6918030" y="3254013"/>
              <a:ext cx="958082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接连接符 198"/>
            <p:cNvCxnSpPr/>
            <p:nvPr/>
          </p:nvCxnSpPr>
          <p:spPr>
            <a:xfrm>
              <a:off x="7876112" y="2968813"/>
              <a:ext cx="0" cy="28520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连接符 199"/>
            <p:cNvCxnSpPr/>
            <p:nvPr/>
          </p:nvCxnSpPr>
          <p:spPr>
            <a:xfrm>
              <a:off x="7876112" y="2968813"/>
              <a:ext cx="1715563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连接符 200"/>
            <p:cNvCxnSpPr/>
            <p:nvPr/>
          </p:nvCxnSpPr>
          <p:spPr>
            <a:xfrm>
              <a:off x="9591675" y="2703150"/>
              <a:ext cx="0" cy="265663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接连接符 201"/>
            <p:cNvCxnSpPr/>
            <p:nvPr/>
          </p:nvCxnSpPr>
          <p:spPr>
            <a:xfrm>
              <a:off x="6638925" y="3381013"/>
              <a:ext cx="0" cy="1002119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连接符 202"/>
            <p:cNvCxnSpPr/>
            <p:nvPr/>
          </p:nvCxnSpPr>
          <p:spPr>
            <a:xfrm>
              <a:off x="6644980" y="4383132"/>
              <a:ext cx="37494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文本框 203"/>
            <p:cNvSpPr txBox="1"/>
            <p:nvPr/>
          </p:nvSpPr>
          <p:spPr>
            <a:xfrm>
              <a:off x="6758014" y="4124990"/>
              <a:ext cx="865130" cy="305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设备外壳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05" name="图片 20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2788" y="4981776"/>
              <a:ext cx="2774312" cy="1260000"/>
            </a:xfrm>
            <a:prstGeom prst="rect">
              <a:avLst/>
            </a:prstGeom>
          </p:spPr>
        </p:pic>
        <p:cxnSp>
          <p:nvCxnSpPr>
            <p:cNvPr id="206" name="直接连接符 205"/>
            <p:cNvCxnSpPr/>
            <p:nvPr/>
          </p:nvCxnSpPr>
          <p:spPr>
            <a:xfrm>
              <a:off x="10592987" y="4600336"/>
              <a:ext cx="0" cy="6878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206"/>
            <p:cNvCxnSpPr/>
            <p:nvPr/>
          </p:nvCxnSpPr>
          <p:spPr>
            <a:xfrm>
              <a:off x="10519745" y="4673149"/>
              <a:ext cx="1479" cy="63693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文本框 207"/>
            <p:cNvSpPr txBox="1"/>
            <p:nvPr/>
          </p:nvSpPr>
          <p:spPr>
            <a:xfrm>
              <a:off x="9132379" y="5793673"/>
              <a:ext cx="1024161" cy="305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进水电磁阀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09" name="图片 20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751" y="4883253"/>
              <a:ext cx="2774312" cy="1260000"/>
            </a:xfrm>
            <a:prstGeom prst="rect">
              <a:avLst/>
            </a:prstGeom>
          </p:spPr>
        </p:pic>
        <p:cxnSp>
          <p:nvCxnSpPr>
            <p:cNvPr id="210" name="直接连接符 209"/>
            <p:cNvCxnSpPr/>
            <p:nvPr/>
          </p:nvCxnSpPr>
          <p:spPr>
            <a:xfrm>
              <a:off x="5518150" y="4954599"/>
              <a:ext cx="0" cy="18301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/>
            <p:cNvCxnSpPr/>
            <p:nvPr/>
          </p:nvCxnSpPr>
          <p:spPr>
            <a:xfrm>
              <a:off x="5940425" y="4883253"/>
              <a:ext cx="0" cy="4317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文本框 211"/>
            <p:cNvSpPr txBox="1"/>
            <p:nvPr/>
          </p:nvSpPr>
          <p:spPr>
            <a:xfrm>
              <a:off x="6679436" y="5793937"/>
              <a:ext cx="706101" cy="305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加热管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13" name="文本框 212"/>
          <p:cNvSpPr txBox="1"/>
          <p:nvPr/>
        </p:nvSpPr>
        <p:spPr>
          <a:xfrm>
            <a:off x="893253" y="1149087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维修手册（接线图）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4" name="文本框 213"/>
          <p:cNvSpPr txBox="1"/>
          <p:nvPr/>
        </p:nvSpPr>
        <p:spPr>
          <a:xfrm>
            <a:off x="9692985" y="1151658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机型：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FEHHC725/735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15" name="图片 2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67" y="3252352"/>
            <a:ext cx="2554722" cy="1160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文本框 117"/>
          <p:cNvSpPr txBox="1"/>
          <p:nvPr/>
        </p:nvSpPr>
        <p:spPr>
          <a:xfrm>
            <a:off x="893253" y="1149087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维修手册（接线图）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10000761" y="1151658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机型：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FEHHC745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20" name="组合 119"/>
          <p:cNvGrpSpPr>
            <a:grpSpLocks noChangeAspect="1"/>
          </p:cNvGrpSpPr>
          <p:nvPr/>
        </p:nvGrpSpPr>
        <p:grpSpPr>
          <a:xfrm>
            <a:off x="2148292" y="1806263"/>
            <a:ext cx="8446095" cy="3960000"/>
            <a:chOff x="1316094" y="1611057"/>
            <a:chExt cx="10026204" cy="4700843"/>
          </a:xfrm>
        </p:grpSpPr>
        <p:pic>
          <p:nvPicPr>
            <p:cNvPr id="121" name="图片 12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268" y="1799390"/>
              <a:ext cx="4154726" cy="1886938"/>
            </a:xfrm>
            <a:prstGeom prst="rect">
              <a:avLst/>
            </a:prstGeom>
          </p:spPr>
        </p:pic>
        <p:pic>
          <p:nvPicPr>
            <p:cNvPr id="122" name="图片 1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0635" y="1852259"/>
              <a:ext cx="2876348" cy="1306342"/>
            </a:xfrm>
            <a:prstGeom prst="rect">
              <a:avLst/>
            </a:prstGeom>
          </p:spPr>
        </p:pic>
        <p:pic>
          <p:nvPicPr>
            <p:cNvPr id="123" name="图片 1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5138" y="2954815"/>
              <a:ext cx="2237160" cy="1016044"/>
            </a:xfrm>
            <a:prstGeom prst="rect">
              <a:avLst/>
            </a:prstGeom>
          </p:spPr>
        </p:pic>
        <p:pic>
          <p:nvPicPr>
            <p:cNvPr id="124" name="图片 1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556" y="5167554"/>
              <a:ext cx="2237160" cy="1016044"/>
            </a:xfrm>
            <a:prstGeom prst="rect">
              <a:avLst/>
            </a:prstGeom>
          </p:spPr>
        </p:pic>
        <p:pic>
          <p:nvPicPr>
            <p:cNvPr id="125" name="图片 1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289" y="3805137"/>
              <a:ext cx="2237160" cy="1016044"/>
            </a:xfrm>
            <a:prstGeom prst="rect">
              <a:avLst/>
            </a:prstGeom>
          </p:spPr>
        </p:pic>
        <p:pic>
          <p:nvPicPr>
            <p:cNvPr id="126" name="图片 1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40501" y="3584867"/>
              <a:ext cx="2954186" cy="1341691"/>
            </a:xfrm>
            <a:prstGeom prst="rect">
              <a:avLst/>
            </a:prstGeom>
          </p:spPr>
        </p:pic>
        <p:pic>
          <p:nvPicPr>
            <p:cNvPr id="127" name="图片 1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0505" y="4147748"/>
              <a:ext cx="2554722" cy="1160145"/>
            </a:xfrm>
            <a:prstGeom prst="rect">
              <a:avLst/>
            </a:prstGeom>
          </p:spPr>
        </p:pic>
        <p:pic>
          <p:nvPicPr>
            <p:cNvPr id="128" name="图片 1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41401" y="4877471"/>
              <a:ext cx="2954186" cy="1341691"/>
            </a:xfrm>
            <a:prstGeom prst="rect">
              <a:avLst/>
            </a:prstGeom>
          </p:spPr>
        </p:pic>
        <p:pic>
          <p:nvPicPr>
            <p:cNvPr id="129" name="图片 1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003" y="5098292"/>
              <a:ext cx="2237160" cy="1016044"/>
            </a:xfrm>
            <a:prstGeom prst="rect">
              <a:avLst/>
            </a:prstGeom>
          </p:spPr>
        </p:pic>
        <p:pic>
          <p:nvPicPr>
            <p:cNvPr id="130" name="图片 1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05634" y="1764753"/>
              <a:ext cx="572250" cy="1260000"/>
            </a:xfrm>
            <a:prstGeom prst="rect">
              <a:avLst/>
            </a:prstGeom>
          </p:spPr>
        </p:pic>
        <p:pic>
          <p:nvPicPr>
            <p:cNvPr id="131" name="图片 1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969" y="2441676"/>
              <a:ext cx="2410715" cy="1080000"/>
            </a:xfrm>
            <a:prstGeom prst="rect">
              <a:avLst/>
            </a:prstGeom>
          </p:spPr>
        </p:pic>
        <p:cxnSp>
          <p:nvCxnSpPr>
            <p:cNvPr id="132" name="直接连接符 131"/>
            <p:cNvCxnSpPr/>
            <p:nvPr/>
          </p:nvCxnSpPr>
          <p:spPr>
            <a:xfrm>
              <a:off x="1626396" y="2003330"/>
              <a:ext cx="651438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/>
          </p:nvCxnSpPr>
          <p:spPr>
            <a:xfrm>
              <a:off x="1626396" y="2324005"/>
              <a:ext cx="65143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/>
            <p:cNvCxnSpPr/>
            <p:nvPr/>
          </p:nvCxnSpPr>
          <p:spPr>
            <a:xfrm>
              <a:off x="1626396" y="2631980"/>
              <a:ext cx="651438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/>
            <p:nvPr/>
          </p:nvCxnSpPr>
          <p:spPr>
            <a:xfrm>
              <a:off x="6337300" y="2773680"/>
              <a:ext cx="919802" cy="53655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/>
            <p:nvPr/>
          </p:nvCxnSpPr>
          <p:spPr>
            <a:xfrm>
              <a:off x="2496909" y="2322014"/>
              <a:ext cx="17113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/>
            <p:cNvCxnSpPr/>
            <p:nvPr/>
          </p:nvCxnSpPr>
          <p:spPr>
            <a:xfrm>
              <a:off x="4206875" y="2320830"/>
              <a:ext cx="0" cy="4668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连接符 137"/>
            <p:cNvCxnSpPr/>
            <p:nvPr/>
          </p:nvCxnSpPr>
          <p:spPr>
            <a:xfrm>
              <a:off x="6505575" y="2101755"/>
              <a:ext cx="0" cy="6677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/>
            <p:cNvCxnSpPr/>
            <p:nvPr/>
          </p:nvCxnSpPr>
          <p:spPr>
            <a:xfrm>
              <a:off x="4406712" y="3156831"/>
              <a:ext cx="0" cy="1345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/>
            <p:nvPr/>
          </p:nvCxnSpPr>
          <p:spPr>
            <a:xfrm>
              <a:off x="4411434" y="3297190"/>
              <a:ext cx="77334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连接符 140"/>
            <p:cNvCxnSpPr/>
            <p:nvPr/>
          </p:nvCxnSpPr>
          <p:spPr>
            <a:xfrm>
              <a:off x="5184775" y="2101755"/>
              <a:ext cx="0" cy="11896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连接符 141"/>
            <p:cNvCxnSpPr/>
            <p:nvPr/>
          </p:nvCxnSpPr>
          <p:spPr>
            <a:xfrm>
              <a:off x="5184775" y="2101850"/>
              <a:ext cx="13208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接连接符 142"/>
            <p:cNvCxnSpPr/>
            <p:nvPr/>
          </p:nvCxnSpPr>
          <p:spPr>
            <a:xfrm>
              <a:off x="3705225" y="2320830"/>
              <a:ext cx="0" cy="370465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接连接符 143"/>
            <p:cNvCxnSpPr/>
            <p:nvPr/>
          </p:nvCxnSpPr>
          <p:spPr>
            <a:xfrm>
              <a:off x="2847975" y="5927630"/>
              <a:ext cx="0" cy="985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接连接符 144"/>
            <p:cNvCxnSpPr/>
            <p:nvPr/>
          </p:nvCxnSpPr>
          <p:spPr>
            <a:xfrm>
              <a:off x="2850244" y="6025487"/>
              <a:ext cx="85498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接连接符 145"/>
            <p:cNvCxnSpPr/>
            <p:nvPr/>
          </p:nvCxnSpPr>
          <p:spPr>
            <a:xfrm>
              <a:off x="2847975" y="4632230"/>
              <a:ext cx="0" cy="985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接连接符 146"/>
            <p:cNvCxnSpPr/>
            <p:nvPr/>
          </p:nvCxnSpPr>
          <p:spPr>
            <a:xfrm>
              <a:off x="3556000" y="2320830"/>
              <a:ext cx="0" cy="24114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接连接符 147"/>
            <p:cNvCxnSpPr/>
            <p:nvPr/>
          </p:nvCxnSpPr>
          <p:spPr>
            <a:xfrm>
              <a:off x="2847975" y="4732561"/>
              <a:ext cx="7112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接连接符 148"/>
            <p:cNvCxnSpPr/>
            <p:nvPr/>
          </p:nvCxnSpPr>
          <p:spPr>
            <a:xfrm>
              <a:off x="2493359" y="2631053"/>
              <a:ext cx="916591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连接符 149"/>
            <p:cNvCxnSpPr/>
            <p:nvPr/>
          </p:nvCxnSpPr>
          <p:spPr>
            <a:xfrm>
              <a:off x="3407909" y="2631053"/>
              <a:ext cx="0" cy="3001397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接连接符 150"/>
            <p:cNvCxnSpPr/>
            <p:nvPr/>
          </p:nvCxnSpPr>
          <p:spPr>
            <a:xfrm>
              <a:off x="3276600" y="5540280"/>
              <a:ext cx="0" cy="9852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接连接符 151"/>
            <p:cNvCxnSpPr/>
            <p:nvPr/>
          </p:nvCxnSpPr>
          <p:spPr>
            <a:xfrm>
              <a:off x="3276600" y="4244880"/>
              <a:ext cx="0" cy="9852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>
              <a:off x="3277734" y="4341756"/>
              <a:ext cx="13017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3277734" y="5637156"/>
              <a:ext cx="13017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接连接符 154"/>
            <p:cNvCxnSpPr/>
            <p:nvPr/>
          </p:nvCxnSpPr>
          <p:spPr>
            <a:xfrm>
              <a:off x="3259629" y="2631053"/>
              <a:ext cx="0" cy="66031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接连接符 155"/>
            <p:cNvCxnSpPr/>
            <p:nvPr/>
          </p:nvCxnSpPr>
          <p:spPr>
            <a:xfrm>
              <a:off x="2073275" y="3295650"/>
              <a:ext cx="118427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接连接符 156"/>
            <p:cNvCxnSpPr/>
            <p:nvPr/>
          </p:nvCxnSpPr>
          <p:spPr>
            <a:xfrm>
              <a:off x="3228975" y="5702205"/>
              <a:ext cx="0" cy="9852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接连接符 157"/>
            <p:cNvCxnSpPr/>
            <p:nvPr/>
          </p:nvCxnSpPr>
          <p:spPr>
            <a:xfrm>
              <a:off x="3228975" y="4406805"/>
              <a:ext cx="0" cy="9852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接连接符 158"/>
            <p:cNvCxnSpPr/>
            <p:nvPr/>
          </p:nvCxnSpPr>
          <p:spPr>
            <a:xfrm>
              <a:off x="3228975" y="4504618"/>
              <a:ext cx="1868259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接连接符 159"/>
            <p:cNvCxnSpPr/>
            <p:nvPr/>
          </p:nvCxnSpPr>
          <p:spPr>
            <a:xfrm>
              <a:off x="3124200" y="4483005"/>
              <a:ext cx="0" cy="39532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接连接符 160"/>
            <p:cNvCxnSpPr/>
            <p:nvPr/>
          </p:nvCxnSpPr>
          <p:spPr>
            <a:xfrm>
              <a:off x="3124200" y="5775230"/>
              <a:ext cx="0" cy="39532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接连接符 161"/>
            <p:cNvCxnSpPr/>
            <p:nvPr/>
          </p:nvCxnSpPr>
          <p:spPr>
            <a:xfrm>
              <a:off x="2073275" y="3294540"/>
              <a:ext cx="0" cy="1583791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162"/>
            <p:cNvCxnSpPr/>
            <p:nvPr/>
          </p:nvCxnSpPr>
          <p:spPr>
            <a:xfrm>
              <a:off x="3110404" y="2631053"/>
              <a:ext cx="0" cy="52577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连接符 163"/>
            <p:cNvCxnSpPr/>
            <p:nvPr/>
          </p:nvCxnSpPr>
          <p:spPr>
            <a:xfrm>
              <a:off x="1924050" y="3154024"/>
              <a:ext cx="118427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接连接符 164"/>
            <p:cNvCxnSpPr/>
            <p:nvPr/>
          </p:nvCxnSpPr>
          <p:spPr>
            <a:xfrm>
              <a:off x="1927225" y="3153656"/>
              <a:ext cx="0" cy="301690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接连接符 165"/>
            <p:cNvCxnSpPr/>
            <p:nvPr/>
          </p:nvCxnSpPr>
          <p:spPr>
            <a:xfrm>
              <a:off x="2073275" y="4877471"/>
              <a:ext cx="105092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接连接符 166"/>
            <p:cNvCxnSpPr/>
            <p:nvPr/>
          </p:nvCxnSpPr>
          <p:spPr>
            <a:xfrm>
              <a:off x="1924050" y="6169025"/>
              <a:ext cx="120015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连接符 167"/>
            <p:cNvCxnSpPr/>
            <p:nvPr/>
          </p:nvCxnSpPr>
          <p:spPr>
            <a:xfrm>
              <a:off x="2962275" y="2631053"/>
              <a:ext cx="0" cy="37465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连接符 168"/>
            <p:cNvCxnSpPr/>
            <p:nvPr/>
          </p:nvCxnSpPr>
          <p:spPr>
            <a:xfrm>
              <a:off x="1774825" y="3007974"/>
              <a:ext cx="118427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接连接符 169"/>
            <p:cNvCxnSpPr/>
            <p:nvPr/>
          </p:nvCxnSpPr>
          <p:spPr>
            <a:xfrm>
              <a:off x="1778796" y="3005703"/>
              <a:ext cx="0" cy="3305534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接连接符 170"/>
            <p:cNvCxnSpPr/>
            <p:nvPr/>
          </p:nvCxnSpPr>
          <p:spPr>
            <a:xfrm>
              <a:off x="1775621" y="6311900"/>
              <a:ext cx="4599779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接连接符 171"/>
            <p:cNvCxnSpPr/>
            <p:nvPr/>
          </p:nvCxnSpPr>
          <p:spPr>
            <a:xfrm>
              <a:off x="6381750" y="2203355"/>
              <a:ext cx="0" cy="6677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接连接符 172"/>
            <p:cNvCxnSpPr/>
            <p:nvPr/>
          </p:nvCxnSpPr>
          <p:spPr>
            <a:xfrm>
              <a:off x="6127750" y="2457355"/>
              <a:ext cx="0" cy="6677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接连接符 173"/>
            <p:cNvCxnSpPr/>
            <p:nvPr/>
          </p:nvCxnSpPr>
          <p:spPr>
            <a:xfrm>
              <a:off x="5626100" y="2209800"/>
              <a:ext cx="75247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/>
            <p:cNvCxnSpPr/>
            <p:nvPr/>
          </p:nvCxnSpPr>
          <p:spPr>
            <a:xfrm>
              <a:off x="5629275" y="2207954"/>
              <a:ext cx="0" cy="1370563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接连接符 175"/>
            <p:cNvCxnSpPr/>
            <p:nvPr/>
          </p:nvCxnSpPr>
          <p:spPr>
            <a:xfrm>
              <a:off x="6372225" y="3578517"/>
              <a:ext cx="0" cy="273272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/>
            <p:cNvCxnSpPr/>
            <p:nvPr/>
          </p:nvCxnSpPr>
          <p:spPr>
            <a:xfrm>
              <a:off x="5334000" y="2464681"/>
              <a:ext cx="79375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/>
            <p:nvPr/>
          </p:nvCxnSpPr>
          <p:spPr>
            <a:xfrm>
              <a:off x="5334000" y="2464601"/>
              <a:ext cx="0" cy="9739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/>
            <p:cNvCxnSpPr/>
            <p:nvPr/>
          </p:nvCxnSpPr>
          <p:spPr>
            <a:xfrm>
              <a:off x="2863850" y="5781580"/>
              <a:ext cx="0" cy="985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接连接符 179"/>
            <p:cNvCxnSpPr/>
            <p:nvPr/>
          </p:nvCxnSpPr>
          <p:spPr>
            <a:xfrm>
              <a:off x="2863850" y="4486180"/>
              <a:ext cx="0" cy="985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接连接符 180"/>
            <p:cNvCxnSpPr/>
            <p:nvPr/>
          </p:nvCxnSpPr>
          <p:spPr>
            <a:xfrm>
              <a:off x="2222500" y="4587875"/>
              <a:ext cx="64270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接连接符 181"/>
            <p:cNvCxnSpPr/>
            <p:nvPr/>
          </p:nvCxnSpPr>
          <p:spPr>
            <a:xfrm>
              <a:off x="2222500" y="5883370"/>
              <a:ext cx="64270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/>
            <p:nvPr/>
          </p:nvCxnSpPr>
          <p:spPr>
            <a:xfrm>
              <a:off x="2222500" y="3438525"/>
              <a:ext cx="31083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/>
            <p:cNvCxnSpPr/>
            <p:nvPr/>
          </p:nvCxnSpPr>
          <p:spPr>
            <a:xfrm>
              <a:off x="2222500" y="3438525"/>
              <a:ext cx="0" cy="24447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接连接符 184"/>
            <p:cNvCxnSpPr/>
            <p:nvPr/>
          </p:nvCxnSpPr>
          <p:spPr>
            <a:xfrm>
              <a:off x="2962275" y="5854605"/>
              <a:ext cx="0" cy="985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接连接符 185"/>
            <p:cNvCxnSpPr/>
            <p:nvPr/>
          </p:nvCxnSpPr>
          <p:spPr>
            <a:xfrm>
              <a:off x="2962275" y="4559205"/>
              <a:ext cx="0" cy="985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接连接符 186"/>
            <p:cNvCxnSpPr/>
            <p:nvPr/>
          </p:nvCxnSpPr>
          <p:spPr>
            <a:xfrm>
              <a:off x="2959100" y="4660193"/>
              <a:ext cx="248103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接连接符 187"/>
            <p:cNvCxnSpPr/>
            <p:nvPr/>
          </p:nvCxnSpPr>
          <p:spPr>
            <a:xfrm>
              <a:off x="5095687" y="4014529"/>
              <a:ext cx="0" cy="490701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接连接符 188"/>
            <p:cNvCxnSpPr/>
            <p:nvPr/>
          </p:nvCxnSpPr>
          <p:spPr>
            <a:xfrm>
              <a:off x="5095687" y="5306754"/>
              <a:ext cx="0" cy="490701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接连接符 189"/>
            <p:cNvCxnSpPr/>
            <p:nvPr/>
          </p:nvCxnSpPr>
          <p:spPr>
            <a:xfrm>
              <a:off x="3228975" y="5800018"/>
              <a:ext cx="1868259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直接连接符 190"/>
            <p:cNvCxnSpPr/>
            <p:nvPr/>
          </p:nvCxnSpPr>
          <p:spPr>
            <a:xfrm>
              <a:off x="5437687" y="4147763"/>
              <a:ext cx="0" cy="5130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/>
          </p:nvCxnSpPr>
          <p:spPr>
            <a:xfrm>
              <a:off x="5437687" y="5439988"/>
              <a:ext cx="0" cy="5130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>
              <a:off x="2959100" y="5955593"/>
              <a:ext cx="248103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>
              <a:off x="7183525" y="4207195"/>
              <a:ext cx="1279840" cy="100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>
              <a:off x="6876446" y="4151443"/>
              <a:ext cx="246847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>
              <a:off x="6924737" y="4095351"/>
              <a:ext cx="2475253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>
              <a:off x="6666099" y="2963098"/>
              <a:ext cx="0" cy="1007761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/>
          </p:nvCxnSpPr>
          <p:spPr>
            <a:xfrm>
              <a:off x="6712184" y="2998941"/>
              <a:ext cx="0" cy="92298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接连接符 198"/>
            <p:cNvCxnSpPr/>
            <p:nvPr/>
          </p:nvCxnSpPr>
          <p:spPr>
            <a:xfrm>
              <a:off x="6711347" y="3922200"/>
              <a:ext cx="360388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连接符 199"/>
            <p:cNvCxnSpPr/>
            <p:nvPr/>
          </p:nvCxnSpPr>
          <p:spPr>
            <a:xfrm>
              <a:off x="6666099" y="3976052"/>
              <a:ext cx="3705441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连接符 200"/>
            <p:cNvCxnSpPr/>
            <p:nvPr/>
          </p:nvCxnSpPr>
          <p:spPr>
            <a:xfrm>
              <a:off x="6745110" y="2901651"/>
              <a:ext cx="0" cy="59107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接连接符 201"/>
            <p:cNvCxnSpPr/>
            <p:nvPr/>
          </p:nvCxnSpPr>
          <p:spPr>
            <a:xfrm>
              <a:off x="6699025" y="2873488"/>
              <a:ext cx="0" cy="591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连接符 202"/>
            <p:cNvCxnSpPr/>
            <p:nvPr/>
          </p:nvCxnSpPr>
          <p:spPr>
            <a:xfrm>
              <a:off x="6924737" y="3124305"/>
              <a:ext cx="0" cy="972246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连接符 203"/>
            <p:cNvCxnSpPr/>
            <p:nvPr/>
          </p:nvCxnSpPr>
          <p:spPr>
            <a:xfrm>
              <a:off x="6876446" y="3091274"/>
              <a:ext cx="0" cy="1053299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接连接符 204"/>
            <p:cNvCxnSpPr/>
            <p:nvPr/>
          </p:nvCxnSpPr>
          <p:spPr>
            <a:xfrm>
              <a:off x="6745110" y="2904211"/>
              <a:ext cx="394639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接连接符 205"/>
            <p:cNvCxnSpPr/>
            <p:nvPr/>
          </p:nvCxnSpPr>
          <p:spPr>
            <a:xfrm>
              <a:off x="7139749" y="2901651"/>
              <a:ext cx="0" cy="1364259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206"/>
            <p:cNvCxnSpPr/>
            <p:nvPr/>
          </p:nvCxnSpPr>
          <p:spPr>
            <a:xfrm>
              <a:off x="7137188" y="4265911"/>
              <a:ext cx="1267935" cy="1194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207"/>
            <p:cNvCxnSpPr/>
            <p:nvPr/>
          </p:nvCxnSpPr>
          <p:spPr>
            <a:xfrm>
              <a:off x="6699025" y="2871149"/>
              <a:ext cx="48767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连接符 208"/>
            <p:cNvCxnSpPr/>
            <p:nvPr/>
          </p:nvCxnSpPr>
          <p:spPr>
            <a:xfrm>
              <a:off x="7186704" y="2871149"/>
              <a:ext cx="0" cy="133623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/>
            <p:cNvCxnSpPr/>
            <p:nvPr/>
          </p:nvCxnSpPr>
          <p:spPr>
            <a:xfrm>
              <a:off x="6971562" y="3150928"/>
              <a:ext cx="0" cy="885586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/>
            <p:cNvCxnSpPr/>
            <p:nvPr/>
          </p:nvCxnSpPr>
          <p:spPr>
            <a:xfrm>
              <a:off x="8404225" y="4263930"/>
              <a:ext cx="0" cy="114944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211"/>
            <p:cNvCxnSpPr/>
            <p:nvPr/>
          </p:nvCxnSpPr>
          <p:spPr>
            <a:xfrm>
              <a:off x="8461375" y="4208204"/>
              <a:ext cx="0" cy="120823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连接符 212"/>
            <p:cNvCxnSpPr/>
            <p:nvPr/>
          </p:nvCxnSpPr>
          <p:spPr>
            <a:xfrm>
              <a:off x="9344025" y="4150923"/>
              <a:ext cx="0" cy="414727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接连接符 213"/>
            <p:cNvCxnSpPr/>
            <p:nvPr/>
          </p:nvCxnSpPr>
          <p:spPr>
            <a:xfrm>
              <a:off x="9401175" y="4094684"/>
              <a:ext cx="0" cy="464616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接连接符 214"/>
            <p:cNvCxnSpPr/>
            <p:nvPr/>
          </p:nvCxnSpPr>
          <p:spPr>
            <a:xfrm>
              <a:off x="9461500" y="4036514"/>
              <a:ext cx="0" cy="268786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接连接符 215"/>
            <p:cNvCxnSpPr/>
            <p:nvPr/>
          </p:nvCxnSpPr>
          <p:spPr>
            <a:xfrm>
              <a:off x="6972300" y="4035425"/>
              <a:ext cx="2490098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接连接符 216"/>
            <p:cNvCxnSpPr/>
            <p:nvPr/>
          </p:nvCxnSpPr>
          <p:spPr>
            <a:xfrm>
              <a:off x="10372725" y="3416300"/>
              <a:ext cx="0" cy="554559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接连接符 217"/>
            <p:cNvCxnSpPr/>
            <p:nvPr/>
          </p:nvCxnSpPr>
          <p:spPr>
            <a:xfrm>
              <a:off x="10315575" y="3467100"/>
              <a:ext cx="0" cy="454826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接连接符 218"/>
            <p:cNvCxnSpPr/>
            <p:nvPr/>
          </p:nvCxnSpPr>
          <p:spPr>
            <a:xfrm>
              <a:off x="7313704" y="2871149"/>
              <a:ext cx="0" cy="1336239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接连接符 219"/>
            <p:cNvCxnSpPr/>
            <p:nvPr/>
          </p:nvCxnSpPr>
          <p:spPr>
            <a:xfrm>
              <a:off x="7317278" y="3121542"/>
              <a:ext cx="2260512" cy="284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接连接符 220"/>
            <p:cNvCxnSpPr/>
            <p:nvPr/>
          </p:nvCxnSpPr>
          <p:spPr>
            <a:xfrm>
              <a:off x="9578975" y="2787650"/>
              <a:ext cx="0" cy="33417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接连接符 221"/>
            <p:cNvCxnSpPr/>
            <p:nvPr/>
          </p:nvCxnSpPr>
          <p:spPr>
            <a:xfrm>
              <a:off x="2493359" y="2004659"/>
              <a:ext cx="1357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接连接符 222"/>
            <p:cNvCxnSpPr/>
            <p:nvPr/>
          </p:nvCxnSpPr>
          <p:spPr>
            <a:xfrm>
              <a:off x="3851275" y="1849084"/>
              <a:ext cx="0" cy="15107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文本框 223"/>
            <p:cNvSpPr txBox="1"/>
            <p:nvPr/>
          </p:nvSpPr>
          <p:spPr>
            <a:xfrm>
              <a:off x="3499949" y="1611057"/>
              <a:ext cx="697627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设备外壳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5" name="文本框 224"/>
            <p:cNvSpPr txBox="1"/>
            <p:nvPr/>
          </p:nvSpPr>
          <p:spPr>
            <a:xfrm>
              <a:off x="1316094" y="1874582"/>
              <a:ext cx="312907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PE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6" name="文本框 225"/>
            <p:cNvSpPr txBox="1"/>
            <p:nvPr/>
          </p:nvSpPr>
          <p:spPr>
            <a:xfrm>
              <a:off x="1380760" y="2198432"/>
              <a:ext cx="248786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L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7" name="文本框 226"/>
            <p:cNvSpPr txBox="1"/>
            <p:nvPr/>
          </p:nvSpPr>
          <p:spPr>
            <a:xfrm>
              <a:off x="1380760" y="2506407"/>
              <a:ext cx="248786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altLang="zh-CN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N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8" name="文本框 227"/>
            <p:cNvSpPr txBox="1"/>
            <p:nvPr/>
          </p:nvSpPr>
          <p:spPr>
            <a:xfrm>
              <a:off x="4300050" y="2436557"/>
              <a:ext cx="697627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极限开关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9" name="文本框 228"/>
            <p:cNvSpPr txBox="1"/>
            <p:nvPr/>
          </p:nvSpPr>
          <p:spPr>
            <a:xfrm>
              <a:off x="2221047" y="3582732"/>
              <a:ext cx="569387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继电器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0" name="文本框 229"/>
            <p:cNvSpPr txBox="1"/>
            <p:nvPr/>
          </p:nvSpPr>
          <p:spPr>
            <a:xfrm>
              <a:off x="4592773" y="3582732"/>
              <a:ext cx="569387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加热管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1" name="文本框 230"/>
            <p:cNvSpPr txBox="1"/>
            <p:nvPr/>
          </p:nvSpPr>
          <p:spPr>
            <a:xfrm>
              <a:off x="2224222" y="4878132"/>
              <a:ext cx="569387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继电器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2" name="文本框 231"/>
            <p:cNvSpPr txBox="1"/>
            <p:nvPr/>
          </p:nvSpPr>
          <p:spPr>
            <a:xfrm>
              <a:off x="4595948" y="4878132"/>
              <a:ext cx="569387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加热管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3" name="文本框 232"/>
            <p:cNvSpPr txBox="1"/>
            <p:nvPr/>
          </p:nvSpPr>
          <p:spPr>
            <a:xfrm>
              <a:off x="9135579" y="4878132"/>
              <a:ext cx="697627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水位探针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4" name="文本框 233"/>
            <p:cNvSpPr txBox="1"/>
            <p:nvPr/>
          </p:nvSpPr>
          <p:spPr>
            <a:xfrm>
              <a:off x="7320253" y="5165866"/>
              <a:ext cx="825867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进水电磁阀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5" name="文本框 234"/>
            <p:cNvSpPr txBox="1"/>
            <p:nvPr/>
          </p:nvSpPr>
          <p:spPr>
            <a:xfrm>
              <a:off x="5629993" y="1611850"/>
              <a:ext cx="569387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控制板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6" name="文本框 235"/>
            <p:cNvSpPr txBox="1"/>
            <p:nvPr/>
          </p:nvSpPr>
          <p:spPr>
            <a:xfrm>
              <a:off x="10074994" y="2761200"/>
              <a:ext cx="569387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显示板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7" name="文本框 236"/>
            <p:cNvSpPr txBox="1"/>
            <p:nvPr/>
          </p:nvSpPr>
          <p:spPr>
            <a:xfrm>
              <a:off x="8985351" y="3624800"/>
              <a:ext cx="697627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温度探针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8" name="文本框 237"/>
            <p:cNvSpPr txBox="1"/>
            <p:nvPr/>
          </p:nvSpPr>
          <p:spPr>
            <a:xfrm>
              <a:off x="9346684" y="4253450"/>
              <a:ext cx="697627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锅炉外壳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239" name="直接连接符 238"/>
            <p:cNvCxnSpPr/>
            <p:nvPr/>
          </p:nvCxnSpPr>
          <p:spPr>
            <a:xfrm>
              <a:off x="5626100" y="3581400"/>
              <a:ext cx="746125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文本框 237"/>
          <p:cNvSpPr txBox="1"/>
          <p:nvPr/>
        </p:nvSpPr>
        <p:spPr>
          <a:xfrm>
            <a:off x="894169" y="1148171"/>
            <a:ext cx="2031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维修手册（故障代码速查）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239" name="表格 238"/>
          <p:cNvGraphicFramePr>
            <a:graphicFrameLocks noGrp="1"/>
          </p:cNvGraphicFramePr>
          <p:nvPr/>
        </p:nvGraphicFramePr>
        <p:xfrm>
          <a:off x="1784264" y="4220305"/>
          <a:ext cx="3708193" cy="1513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636"/>
                <a:gridCol w="1038225"/>
                <a:gridCol w="1037932"/>
                <a:gridCol w="1041400"/>
              </a:tblGrid>
              <a:tr h="408361">
                <a:tc gridSpan="4"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苹果银开水机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 hMerge="1">
                  <a:tcPr anchor="ctr"/>
                </a:tc>
                <a:tc hMerge="1">
                  <a:tcPr anchor="ctr"/>
                </a:tc>
                <a:tc hMerge="1">
                  <a:tcPr anchor="ctr"/>
                </a:tc>
              </a:tr>
              <a:tr h="3841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机型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FEHHC725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FEHHC735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FEHHC745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3492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电压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380V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功率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3.0KW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3.0KW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6.0KW</a:t>
                      </a:r>
                      <a:endParaRPr lang="zh-CN" altLang="en-US" sz="10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40" name="图片 2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1936" y="1870015"/>
            <a:ext cx="3567143" cy="1980000"/>
          </a:xfrm>
          <a:prstGeom prst="rect">
            <a:avLst/>
          </a:prstGeom>
        </p:spPr>
      </p:pic>
      <p:grpSp>
        <p:nvGrpSpPr>
          <p:cNvPr id="241" name="组合 240"/>
          <p:cNvGrpSpPr>
            <a:grpSpLocks noChangeAspect="1"/>
          </p:cNvGrpSpPr>
          <p:nvPr/>
        </p:nvGrpSpPr>
        <p:grpSpPr>
          <a:xfrm>
            <a:off x="5932849" y="3826609"/>
            <a:ext cx="4583853" cy="1908000"/>
            <a:chOff x="5768120" y="2154685"/>
            <a:chExt cx="5189268" cy="2160000"/>
          </a:xfrm>
        </p:grpSpPr>
        <p:pic>
          <p:nvPicPr>
            <p:cNvPr id="242" name="图片 2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68120" y="2154685"/>
              <a:ext cx="5189268" cy="2160000"/>
            </a:xfrm>
            <a:prstGeom prst="rect">
              <a:avLst/>
            </a:prstGeom>
          </p:spPr>
        </p:pic>
        <p:sp>
          <p:nvSpPr>
            <p:cNvPr id="243" name="文本框 242"/>
            <p:cNvSpPr txBox="1"/>
            <p:nvPr/>
          </p:nvSpPr>
          <p:spPr>
            <a:xfrm>
              <a:off x="6733197" y="3955561"/>
              <a:ext cx="499411" cy="278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0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补水</a:t>
              </a:r>
              <a:endPara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4" name="文本框 243"/>
            <p:cNvSpPr txBox="1"/>
            <p:nvPr/>
          </p:nvSpPr>
          <p:spPr>
            <a:xfrm>
              <a:off x="7403968" y="3954800"/>
              <a:ext cx="499411" cy="278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0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就绪</a:t>
              </a:r>
              <a:endPara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5" name="文本框 244"/>
            <p:cNvSpPr txBox="1"/>
            <p:nvPr/>
          </p:nvSpPr>
          <p:spPr>
            <a:xfrm>
              <a:off x="8091935" y="3954798"/>
              <a:ext cx="499411" cy="278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0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加热</a:t>
              </a:r>
              <a:endPara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6" name="文本框 245"/>
            <p:cNvSpPr txBox="1"/>
            <p:nvPr/>
          </p:nvSpPr>
          <p:spPr>
            <a:xfrm>
              <a:off x="9287282" y="3954036"/>
              <a:ext cx="499411" cy="278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0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下翻</a:t>
              </a:r>
              <a:endPara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7" name="文本框 246"/>
            <p:cNvSpPr txBox="1"/>
            <p:nvPr/>
          </p:nvSpPr>
          <p:spPr>
            <a:xfrm>
              <a:off x="9953475" y="3953273"/>
              <a:ext cx="499411" cy="278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0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电源</a:t>
              </a:r>
              <a:endPara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8" name="文本框 247"/>
            <p:cNvSpPr txBox="1"/>
            <p:nvPr/>
          </p:nvSpPr>
          <p:spPr>
            <a:xfrm>
              <a:off x="9807207" y="2302559"/>
              <a:ext cx="789766" cy="278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0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工作设置</a:t>
              </a:r>
              <a:endPara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9" name="文本框 248"/>
            <p:cNvSpPr txBox="1"/>
            <p:nvPr/>
          </p:nvSpPr>
          <p:spPr>
            <a:xfrm>
              <a:off x="9288038" y="2303321"/>
              <a:ext cx="499411" cy="278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0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上翻</a:t>
              </a:r>
              <a:endPara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aphicFrame>
        <p:nvGraphicFramePr>
          <p:cNvPr id="250" name="表格 249"/>
          <p:cNvGraphicFramePr>
            <a:graphicFrameLocks noGrp="1"/>
          </p:cNvGraphicFramePr>
          <p:nvPr/>
        </p:nvGraphicFramePr>
        <p:xfrm>
          <a:off x="5912736" y="1871028"/>
          <a:ext cx="4600239" cy="1513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5126"/>
                <a:gridCol w="1031875"/>
                <a:gridCol w="1933238"/>
              </a:tblGrid>
              <a:tr h="40897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故障报警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问题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原因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384175"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补水指示灯长亮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进水故障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</a:t>
                      </a:r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分钟进水未到低水位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352425"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加热指示灯长亮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加热故障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60</a:t>
                      </a:r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分钟继电器状态未改变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368300"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屏幕无显示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电源故障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电源或极限温控损坏</a:t>
                      </a:r>
                      <a:endParaRPr lang="zh-CN" altLang="en-US" sz="11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文本框 128"/>
          <p:cNvSpPr txBox="1"/>
          <p:nvPr/>
        </p:nvSpPr>
        <p:spPr>
          <a:xfrm>
            <a:off x="897600" y="1760319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故障表现：屏幕无显示（客户自查）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检查重点：外部供电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矩形: 圆角 131"/>
          <p:cNvSpPr/>
          <p:nvPr/>
        </p:nvSpPr>
        <p:spPr>
          <a:xfrm>
            <a:off x="5560086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5475470" y="4557280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5731374" y="404212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流程图: 决策 134"/>
          <p:cNvSpPr/>
          <p:nvPr/>
        </p:nvSpPr>
        <p:spPr>
          <a:xfrm>
            <a:off x="5494587" y="401997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6" name="直接箭头连接符 135"/>
          <p:cNvCxnSpPr/>
          <p:nvPr/>
        </p:nvCxnSpPr>
        <p:spPr>
          <a:xfrm>
            <a:off x="6368976" y="415565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矩形: 圆角 136"/>
          <p:cNvSpPr/>
          <p:nvPr/>
        </p:nvSpPr>
        <p:spPr>
          <a:xfrm>
            <a:off x="6598044" y="401913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6564732" y="405052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排除供电故障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8640866" y="404208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流程图: 决策 139"/>
          <p:cNvSpPr/>
          <p:nvPr/>
        </p:nvSpPr>
        <p:spPr>
          <a:xfrm>
            <a:off x="8606087" y="401994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4693146" y="4619938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流程图: 决策 141"/>
          <p:cNvSpPr/>
          <p:nvPr/>
        </p:nvSpPr>
        <p:spPr>
          <a:xfrm>
            <a:off x="4456362" y="459779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3" name="直接箭头连接符 142"/>
          <p:cNvCxnSpPr/>
          <p:nvPr/>
        </p:nvCxnSpPr>
        <p:spPr>
          <a:xfrm>
            <a:off x="5257993" y="41575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箭头连接符 143"/>
          <p:cNvCxnSpPr/>
          <p:nvPr/>
        </p:nvCxnSpPr>
        <p:spPr>
          <a:xfrm>
            <a:off x="5333381" y="473471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矩形: 圆角 144"/>
          <p:cNvSpPr/>
          <p:nvPr/>
        </p:nvSpPr>
        <p:spPr>
          <a:xfrm>
            <a:off x="3486811" y="40178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3504786" y="4046105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屏幕无显示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7" name="直接箭头连接符 146"/>
          <p:cNvCxnSpPr/>
          <p:nvPr/>
        </p:nvCxnSpPr>
        <p:spPr>
          <a:xfrm>
            <a:off x="8362331" y="415686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矩形: 圆角 147"/>
          <p:cNvSpPr/>
          <p:nvPr/>
        </p:nvSpPr>
        <p:spPr>
          <a:xfrm>
            <a:off x="7636832" y="401595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7802281" y="4047350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0" name="直接箭头连接符 149"/>
          <p:cNvCxnSpPr/>
          <p:nvPr/>
        </p:nvCxnSpPr>
        <p:spPr>
          <a:xfrm>
            <a:off x="7336770" y="4156867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矩形: 圆角 150"/>
          <p:cNvSpPr/>
          <p:nvPr/>
        </p:nvSpPr>
        <p:spPr>
          <a:xfrm>
            <a:off x="9710107" y="401912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9776194" y="4047350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3" name="直接箭头连接符 152"/>
          <p:cNvCxnSpPr/>
          <p:nvPr/>
        </p:nvCxnSpPr>
        <p:spPr>
          <a:xfrm>
            <a:off x="9479931" y="4156861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矩形: 圆角 153"/>
          <p:cNvSpPr/>
          <p:nvPr/>
        </p:nvSpPr>
        <p:spPr>
          <a:xfrm>
            <a:off x="4525036" y="40178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4491713" y="398260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检查外部供电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6" name="直接箭头连接符 155"/>
          <p:cNvCxnSpPr/>
          <p:nvPr/>
        </p:nvCxnSpPr>
        <p:spPr>
          <a:xfrm>
            <a:off x="4218956" y="4156861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箭头连接符 156"/>
          <p:cNvCxnSpPr/>
          <p:nvPr/>
        </p:nvCxnSpPr>
        <p:spPr>
          <a:xfrm>
            <a:off x="4889989" y="4297588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矩形: 圆角 157"/>
          <p:cNvSpPr/>
          <p:nvPr/>
        </p:nvSpPr>
        <p:spPr>
          <a:xfrm>
            <a:off x="6598311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6763763" y="462395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0" name="直接箭头连接符 159"/>
          <p:cNvCxnSpPr/>
          <p:nvPr/>
        </p:nvCxnSpPr>
        <p:spPr>
          <a:xfrm>
            <a:off x="6292231" y="4734711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文本框 160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2" name="文本框 16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文本框 153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897600" y="1760319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故障表现：屏幕无显示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7" name="文本框 156"/>
          <p:cNvSpPr txBox="1"/>
          <p:nvPr/>
        </p:nvSpPr>
        <p:spPr>
          <a:xfrm>
            <a:off x="898321" y="2330117"/>
            <a:ext cx="3005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维修配件：控制板、显示板、电源开关、极限开关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8" name="矩形: 圆角 157"/>
          <p:cNvSpPr/>
          <p:nvPr/>
        </p:nvSpPr>
        <p:spPr>
          <a:xfrm>
            <a:off x="5563718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5578355" y="4559505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0" name="文本框 159"/>
          <p:cNvSpPr txBox="1"/>
          <p:nvPr/>
        </p:nvSpPr>
        <p:spPr>
          <a:xfrm>
            <a:off x="4693819" y="461882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1" name="流程图: 决策 160"/>
          <p:cNvSpPr/>
          <p:nvPr/>
        </p:nvSpPr>
        <p:spPr>
          <a:xfrm>
            <a:off x="4459994" y="4594152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2" name="直接箭头连接符 161"/>
          <p:cNvCxnSpPr/>
          <p:nvPr/>
        </p:nvCxnSpPr>
        <p:spPr>
          <a:xfrm>
            <a:off x="4223562" y="473179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接箭头连接符 162"/>
          <p:cNvCxnSpPr/>
          <p:nvPr/>
        </p:nvCxnSpPr>
        <p:spPr>
          <a:xfrm>
            <a:off x="5340350" y="473107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矩形: 圆角 163"/>
          <p:cNvSpPr/>
          <p:nvPr/>
        </p:nvSpPr>
        <p:spPr>
          <a:xfrm>
            <a:off x="3490251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5" name="文本框 164"/>
          <p:cNvSpPr txBox="1"/>
          <p:nvPr/>
        </p:nvSpPr>
        <p:spPr>
          <a:xfrm>
            <a:off x="3504886" y="4623437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屏幕无显示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6" name="文本框 165"/>
          <p:cNvSpPr txBox="1"/>
          <p:nvPr/>
        </p:nvSpPr>
        <p:spPr>
          <a:xfrm>
            <a:off x="5732130" y="4045558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7" name="流程图: 决策 166"/>
          <p:cNvSpPr/>
          <p:nvPr/>
        </p:nvSpPr>
        <p:spPr>
          <a:xfrm>
            <a:off x="5495340" y="40208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文本框 167"/>
          <p:cNvSpPr txBox="1"/>
          <p:nvPr/>
        </p:nvSpPr>
        <p:spPr>
          <a:xfrm>
            <a:off x="6821512" y="3472975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流程图: 决策 168"/>
          <p:cNvSpPr/>
          <p:nvPr/>
        </p:nvSpPr>
        <p:spPr>
          <a:xfrm>
            <a:off x="6533431" y="344830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矩形: 圆角 169"/>
          <p:cNvSpPr/>
          <p:nvPr/>
        </p:nvSpPr>
        <p:spPr>
          <a:xfrm>
            <a:off x="556417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1" name="文本框 170"/>
          <p:cNvSpPr txBox="1"/>
          <p:nvPr/>
        </p:nvSpPr>
        <p:spPr>
          <a:xfrm>
            <a:off x="5527684" y="3411616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2" name="直接箭头连接符 171"/>
          <p:cNvCxnSpPr/>
          <p:nvPr/>
        </p:nvCxnSpPr>
        <p:spPr>
          <a:xfrm flipV="1">
            <a:off x="5927725" y="3721366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接箭头连接符 172"/>
          <p:cNvCxnSpPr/>
          <p:nvPr/>
        </p:nvCxnSpPr>
        <p:spPr>
          <a:xfrm flipV="1">
            <a:off x="5927727" y="42950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矩形: 圆角 173"/>
          <p:cNvSpPr/>
          <p:nvPr/>
        </p:nvSpPr>
        <p:spPr>
          <a:xfrm>
            <a:off x="8672205" y="40175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5" name="文本框 174"/>
          <p:cNvSpPr txBox="1"/>
          <p:nvPr/>
        </p:nvSpPr>
        <p:spPr>
          <a:xfrm>
            <a:off x="8690176" y="404580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6" name="直接箭头连接符 175"/>
          <p:cNvCxnSpPr/>
          <p:nvPr/>
        </p:nvCxnSpPr>
        <p:spPr>
          <a:xfrm>
            <a:off x="8445500" y="41597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矩形: 圆角 176"/>
          <p:cNvSpPr/>
          <p:nvPr/>
        </p:nvSpPr>
        <p:spPr>
          <a:xfrm>
            <a:off x="9714063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8" name="文本框 177"/>
          <p:cNvSpPr txBox="1"/>
          <p:nvPr/>
        </p:nvSpPr>
        <p:spPr>
          <a:xfrm>
            <a:off x="9876175" y="404704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9" name="直接箭头连接符 178"/>
          <p:cNvCxnSpPr/>
          <p:nvPr/>
        </p:nvCxnSpPr>
        <p:spPr>
          <a:xfrm>
            <a:off x="9413839" y="41597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接箭头连接符 179"/>
          <p:cNvCxnSpPr/>
          <p:nvPr/>
        </p:nvCxnSpPr>
        <p:spPr>
          <a:xfrm>
            <a:off x="7410381" y="358522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接箭头连接符 180"/>
          <p:cNvCxnSpPr/>
          <p:nvPr/>
        </p:nvCxnSpPr>
        <p:spPr>
          <a:xfrm>
            <a:off x="6298688" y="358522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接箭头连接符 181"/>
          <p:cNvCxnSpPr/>
          <p:nvPr/>
        </p:nvCxnSpPr>
        <p:spPr>
          <a:xfrm>
            <a:off x="10525056" y="358522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矩形: 圆角 182"/>
          <p:cNvSpPr/>
          <p:nvPr/>
        </p:nvSpPr>
        <p:spPr>
          <a:xfrm>
            <a:off x="7637613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4" name="文本框 183"/>
          <p:cNvSpPr txBox="1"/>
          <p:nvPr/>
        </p:nvSpPr>
        <p:spPr>
          <a:xfrm>
            <a:off x="7604285" y="347845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5" name="矩形: 圆角 184"/>
          <p:cNvSpPr/>
          <p:nvPr/>
        </p:nvSpPr>
        <p:spPr>
          <a:xfrm>
            <a:off x="10745776" y="34409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6" name="文本框 185"/>
          <p:cNvSpPr txBox="1"/>
          <p:nvPr/>
        </p:nvSpPr>
        <p:spPr>
          <a:xfrm>
            <a:off x="10815046" y="3475332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7" name="文本框 186"/>
          <p:cNvSpPr txBox="1"/>
          <p:nvPr/>
        </p:nvSpPr>
        <p:spPr>
          <a:xfrm>
            <a:off x="9676369" y="34672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8" name="流程图: 决策 187"/>
          <p:cNvSpPr/>
          <p:nvPr/>
        </p:nvSpPr>
        <p:spPr>
          <a:xfrm>
            <a:off x="9641594" y="344830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9" name="矩形: 圆角 188"/>
          <p:cNvSpPr/>
          <p:nvPr/>
        </p:nvSpPr>
        <p:spPr>
          <a:xfrm>
            <a:off x="8672501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0" name="文本框 189"/>
          <p:cNvSpPr txBox="1"/>
          <p:nvPr/>
        </p:nvSpPr>
        <p:spPr>
          <a:xfrm>
            <a:off x="8837945" y="346919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1" name="直接箭头连接符 190"/>
          <p:cNvCxnSpPr/>
          <p:nvPr/>
        </p:nvCxnSpPr>
        <p:spPr>
          <a:xfrm>
            <a:off x="8372439" y="3585227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箭头连接符 191"/>
          <p:cNvCxnSpPr/>
          <p:nvPr/>
        </p:nvCxnSpPr>
        <p:spPr>
          <a:xfrm flipV="1">
            <a:off x="10074114" y="3726727"/>
            <a:ext cx="0" cy="27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接箭头连接符 192"/>
          <p:cNvCxnSpPr/>
          <p:nvPr/>
        </p:nvCxnSpPr>
        <p:spPr>
          <a:xfrm>
            <a:off x="9407102" y="358522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矩形: 圆角 193"/>
          <p:cNvSpPr/>
          <p:nvPr/>
        </p:nvSpPr>
        <p:spPr>
          <a:xfrm>
            <a:off x="764033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5" name="文本框 194"/>
          <p:cNvSpPr txBox="1"/>
          <p:nvPr/>
        </p:nvSpPr>
        <p:spPr>
          <a:xfrm>
            <a:off x="7654968" y="4559505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输出电压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6" name="文本框 195"/>
          <p:cNvSpPr txBox="1"/>
          <p:nvPr/>
        </p:nvSpPr>
        <p:spPr>
          <a:xfrm>
            <a:off x="6770053" y="461882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7" name="流程图: 决策 196"/>
          <p:cNvSpPr/>
          <p:nvPr/>
        </p:nvSpPr>
        <p:spPr>
          <a:xfrm>
            <a:off x="6533269" y="4594152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8" name="直接箭头连接符 197"/>
          <p:cNvCxnSpPr/>
          <p:nvPr/>
        </p:nvCxnSpPr>
        <p:spPr>
          <a:xfrm>
            <a:off x="6296837" y="473179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箭头连接符 198"/>
          <p:cNvCxnSpPr/>
          <p:nvPr/>
        </p:nvCxnSpPr>
        <p:spPr>
          <a:xfrm>
            <a:off x="7413625" y="473107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矩形: 圆角 199"/>
          <p:cNvSpPr/>
          <p:nvPr/>
        </p:nvSpPr>
        <p:spPr>
          <a:xfrm>
            <a:off x="9713605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1" name="文本框 200"/>
          <p:cNvSpPr txBox="1"/>
          <p:nvPr/>
        </p:nvSpPr>
        <p:spPr>
          <a:xfrm>
            <a:off x="9728246" y="462047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更换显示板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2" name="文本框 201"/>
          <p:cNvSpPr txBox="1"/>
          <p:nvPr/>
        </p:nvSpPr>
        <p:spPr>
          <a:xfrm>
            <a:off x="8843328" y="461882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3" name="流程图: 决策 202"/>
          <p:cNvSpPr/>
          <p:nvPr/>
        </p:nvSpPr>
        <p:spPr>
          <a:xfrm>
            <a:off x="8606544" y="4594152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4" name="直接箭头连接符 203"/>
          <p:cNvCxnSpPr/>
          <p:nvPr/>
        </p:nvCxnSpPr>
        <p:spPr>
          <a:xfrm>
            <a:off x="8370112" y="473179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接箭头连接符 204"/>
          <p:cNvCxnSpPr/>
          <p:nvPr/>
        </p:nvCxnSpPr>
        <p:spPr>
          <a:xfrm>
            <a:off x="9486900" y="473107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文本框 205"/>
          <p:cNvSpPr txBox="1"/>
          <p:nvPr/>
        </p:nvSpPr>
        <p:spPr>
          <a:xfrm>
            <a:off x="7808580" y="4048139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7" name="流程图: 决策 206"/>
          <p:cNvSpPr/>
          <p:nvPr/>
        </p:nvSpPr>
        <p:spPr>
          <a:xfrm>
            <a:off x="7571790" y="4017547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8" name="直接箭头连接符 207"/>
          <p:cNvCxnSpPr/>
          <p:nvPr/>
        </p:nvCxnSpPr>
        <p:spPr>
          <a:xfrm flipV="1">
            <a:off x="8004173" y="42950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直接箭头连接符 208"/>
          <p:cNvCxnSpPr/>
          <p:nvPr/>
        </p:nvCxnSpPr>
        <p:spPr>
          <a:xfrm flipV="1">
            <a:off x="10077452" y="42950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897600" y="1760319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故障表现：屏幕无显示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898321" y="2330117"/>
            <a:ext cx="3005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维修配件：控制板、显示板、电源开关、极限开关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矩形: 圆角 119"/>
          <p:cNvSpPr/>
          <p:nvPr/>
        </p:nvSpPr>
        <p:spPr>
          <a:xfrm>
            <a:off x="5563718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5578355" y="456015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4696778" y="4622649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流程图: 决策 122"/>
          <p:cNvSpPr/>
          <p:nvPr/>
        </p:nvSpPr>
        <p:spPr>
          <a:xfrm>
            <a:off x="4459994" y="4594152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4" name="直接箭头连接符 123"/>
          <p:cNvCxnSpPr/>
          <p:nvPr/>
        </p:nvCxnSpPr>
        <p:spPr>
          <a:xfrm>
            <a:off x="4223562" y="473179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箭头连接符 124"/>
          <p:cNvCxnSpPr/>
          <p:nvPr/>
        </p:nvCxnSpPr>
        <p:spPr>
          <a:xfrm>
            <a:off x="5340350" y="473107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: 圆角 125"/>
          <p:cNvSpPr/>
          <p:nvPr/>
        </p:nvSpPr>
        <p:spPr>
          <a:xfrm>
            <a:off x="3490251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3504886" y="462365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屏幕无显示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6" name="文本框 235"/>
          <p:cNvSpPr txBox="1"/>
          <p:nvPr/>
        </p:nvSpPr>
        <p:spPr>
          <a:xfrm>
            <a:off x="5732130" y="404303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7" name="流程图: 决策 236"/>
          <p:cNvSpPr/>
          <p:nvPr/>
        </p:nvSpPr>
        <p:spPr>
          <a:xfrm>
            <a:off x="5495340" y="40208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8" name="文本框 237"/>
          <p:cNvSpPr txBox="1"/>
          <p:nvPr/>
        </p:nvSpPr>
        <p:spPr>
          <a:xfrm>
            <a:off x="6821512" y="347044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9" name="流程图: 决策 238"/>
          <p:cNvSpPr/>
          <p:nvPr/>
        </p:nvSpPr>
        <p:spPr>
          <a:xfrm>
            <a:off x="6533431" y="344830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0" name="矩形: 圆角 239"/>
          <p:cNvSpPr/>
          <p:nvPr/>
        </p:nvSpPr>
        <p:spPr>
          <a:xfrm>
            <a:off x="556417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1" name="文本框 240"/>
          <p:cNvSpPr txBox="1"/>
          <p:nvPr/>
        </p:nvSpPr>
        <p:spPr>
          <a:xfrm>
            <a:off x="5527684" y="340887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2" name="直接箭头连接符 241"/>
          <p:cNvCxnSpPr/>
          <p:nvPr/>
        </p:nvCxnSpPr>
        <p:spPr>
          <a:xfrm flipV="1">
            <a:off x="5927725" y="3721366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直接箭头连接符 242"/>
          <p:cNvCxnSpPr/>
          <p:nvPr/>
        </p:nvCxnSpPr>
        <p:spPr>
          <a:xfrm flipV="1">
            <a:off x="5927727" y="42950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矩形: 圆角 243"/>
          <p:cNvSpPr/>
          <p:nvPr/>
        </p:nvSpPr>
        <p:spPr>
          <a:xfrm>
            <a:off x="8672205" y="40175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5" name="文本框 244"/>
          <p:cNvSpPr txBox="1"/>
          <p:nvPr/>
        </p:nvSpPr>
        <p:spPr>
          <a:xfrm>
            <a:off x="8690176" y="404262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6" name="直接箭头连接符 245"/>
          <p:cNvCxnSpPr/>
          <p:nvPr/>
        </p:nvCxnSpPr>
        <p:spPr>
          <a:xfrm>
            <a:off x="8445500" y="41597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矩形: 圆角 246"/>
          <p:cNvSpPr/>
          <p:nvPr/>
        </p:nvSpPr>
        <p:spPr>
          <a:xfrm>
            <a:off x="9714063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8" name="文本框 247"/>
          <p:cNvSpPr txBox="1"/>
          <p:nvPr/>
        </p:nvSpPr>
        <p:spPr>
          <a:xfrm>
            <a:off x="9876175" y="4043873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9" name="直接箭头连接符 248"/>
          <p:cNvCxnSpPr/>
          <p:nvPr/>
        </p:nvCxnSpPr>
        <p:spPr>
          <a:xfrm>
            <a:off x="9413839" y="41597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直接箭头连接符 249"/>
          <p:cNvCxnSpPr/>
          <p:nvPr/>
        </p:nvCxnSpPr>
        <p:spPr>
          <a:xfrm>
            <a:off x="7410381" y="358522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直接箭头连接符 250"/>
          <p:cNvCxnSpPr/>
          <p:nvPr/>
        </p:nvCxnSpPr>
        <p:spPr>
          <a:xfrm>
            <a:off x="6298688" y="358522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直接箭头连接符 251"/>
          <p:cNvCxnSpPr/>
          <p:nvPr/>
        </p:nvCxnSpPr>
        <p:spPr>
          <a:xfrm>
            <a:off x="10525056" y="358522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矩形: 圆角 252"/>
          <p:cNvSpPr/>
          <p:nvPr/>
        </p:nvSpPr>
        <p:spPr>
          <a:xfrm>
            <a:off x="7637613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4" name="文本框 253"/>
          <p:cNvSpPr txBox="1"/>
          <p:nvPr/>
        </p:nvSpPr>
        <p:spPr>
          <a:xfrm>
            <a:off x="7604285" y="3472535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5" name="矩形: 圆角 254"/>
          <p:cNvSpPr/>
          <p:nvPr/>
        </p:nvSpPr>
        <p:spPr>
          <a:xfrm>
            <a:off x="10745776" y="34409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10815046" y="34723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9676369" y="34672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6" name="流程图: 决策 65"/>
          <p:cNvSpPr/>
          <p:nvPr/>
        </p:nvSpPr>
        <p:spPr>
          <a:xfrm>
            <a:off x="9641594" y="344830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7" name="矩形: 圆角 66"/>
          <p:cNvSpPr/>
          <p:nvPr/>
        </p:nvSpPr>
        <p:spPr>
          <a:xfrm>
            <a:off x="8672501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8837945" y="346919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69" name="直接箭头连接符 68"/>
          <p:cNvCxnSpPr/>
          <p:nvPr/>
        </p:nvCxnSpPr>
        <p:spPr>
          <a:xfrm>
            <a:off x="8372439" y="3585227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箭头连接符 69"/>
          <p:cNvCxnSpPr/>
          <p:nvPr/>
        </p:nvCxnSpPr>
        <p:spPr>
          <a:xfrm flipV="1">
            <a:off x="10074114" y="3726727"/>
            <a:ext cx="0" cy="27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/>
          <p:nvPr/>
        </p:nvCxnSpPr>
        <p:spPr>
          <a:xfrm>
            <a:off x="9407102" y="358522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矩形: 圆角 71"/>
          <p:cNvSpPr/>
          <p:nvPr/>
        </p:nvSpPr>
        <p:spPr>
          <a:xfrm>
            <a:off x="764033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7654968" y="456015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输出电压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6770053" y="4622649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5" name="流程图: 决策 74"/>
          <p:cNvSpPr/>
          <p:nvPr/>
        </p:nvSpPr>
        <p:spPr>
          <a:xfrm>
            <a:off x="6533269" y="4594152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76" name="直接箭头连接符 75"/>
          <p:cNvCxnSpPr/>
          <p:nvPr/>
        </p:nvCxnSpPr>
        <p:spPr>
          <a:xfrm>
            <a:off x="6296837" y="473179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箭头连接符 76"/>
          <p:cNvCxnSpPr/>
          <p:nvPr/>
        </p:nvCxnSpPr>
        <p:spPr>
          <a:xfrm>
            <a:off x="7413625" y="473107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矩形: 圆角 77"/>
          <p:cNvSpPr/>
          <p:nvPr/>
        </p:nvSpPr>
        <p:spPr>
          <a:xfrm>
            <a:off x="9713605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9728246" y="462047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更换显示板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8843328" y="4622649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1" name="流程图: 决策 80"/>
          <p:cNvSpPr/>
          <p:nvPr/>
        </p:nvSpPr>
        <p:spPr>
          <a:xfrm>
            <a:off x="8606544" y="4594152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82" name="直接箭头连接符 81"/>
          <p:cNvCxnSpPr/>
          <p:nvPr/>
        </p:nvCxnSpPr>
        <p:spPr>
          <a:xfrm>
            <a:off x="8370112" y="473179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箭头连接符 82"/>
          <p:cNvCxnSpPr/>
          <p:nvPr/>
        </p:nvCxnSpPr>
        <p:spPr>
          <a:xfrm>
            <a:off x="9486900" y="473107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文本框 83"/>
          <p:cNvSpPr txBox="1"/>
          <p:nvPr/>
        </p:nvSpPr>
        <p:spPr>
          <a:xfrm>
            <a:off x="7808580" y="4042869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5" name="流程图: 决策 84"/>
          <p:cNvSpPr/>
          <p:nvPr/>
        </p:nvSpPr>
        <p:spPr>
          <a:xfrm>
            <a:off x="7571790" y="4017547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86" name="直接箭头连接符 85"/>
          <p:cNvCxnSpPr/>
          <p:nvPr/>
        </p:nvCxnSpPr>
        <p:spPr>
          <a:xfrm flipV="1">
            <a:off x="8004173" y="42950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箭头连接符 86"/>
          <p:cNvCxnSpPr/>
          <p:nvPr/>
        </p:nvCxnSpPr>
        <p:spPr>
          <a:xfrm flipV="1">
            <a:off x="10077452" y="42950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文本框 87"/>
          <p:cNvSpPr txBox="1"/>
          <p:nvPr/>
        </p:nvSpPr>
        <p:spPr>
          <a:xfrm>
            <a:off x="5786462" y="289577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9" name="流程图: 决策 88"/>
          <p:cNvSpPr/>
          <p:nvPr/>
        </p:nvSpPr>
        <p:spPr>
          <a:xfrm>
            <a:off x="5498381" y="287045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90" name="直接箭头连接符 89"/>
          <p:cNvCxnSpPr/>
          <p:nvPr/>
        </p:nvCxnSpPr>
        <p:spPr>
          <a:xfrm>
            <a:off x="6375331" y="300737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矩形: 圆角 90"/>
          <p:cNvSpPr/>
          <p:nvPr/>
        </p:nvSpPr>
        <p:spPr>
          <a:xfrm>
            <a:off x="6602563" y="28663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6569237" y="283118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检查客户供电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93" name="直接箭头连接符 92"/>
          <p:cNvCxnSpPr/>
          <p:nvPr/>
        </p:nvCxnSpPr>
        <p:spPr>
          <a:xfrm flipV="1">
            <a:off x="5927725" y="3146691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文本框 93"/>
          <p:cNvSpPr txBox="1"/>
          <p:nvPr/>
        </p:nvSpPr>
        <p:spPr>
          <a:xfrm>
            <a:off x="7808442" y="2895773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5" name="流程图: 决策 94"/>
          <p:cNvSpPr/>
          <p:nvPr/>
        </p:nvSpPr>
        <p:spPr>
          <a:xfrm>
            <a:off x="7571656" y="287045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96" name="直接箭头连接符 95"/>
          <p:cNvCxnSpPr/>
          <p:nvPr/>
        </p:nvCxnSpPr>
        <p:spPr>
          <a:xfrm>
            <a:off x="8448606" y="300737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箭头连接符 96"/>
          <p:cNvCxnSpPr/>
          <p:nvPr/>
        </p:nvCxnSpPr>
        <p:spPr>
          <a:xfrm>
            <a:off x="7336913" y="300737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矩形: 圆角 97"/>
          <p:cNvSpPr/>
          <p:nvPr/>
        </p:nvSpPr>
        <p:spPr>
          <a:xfrm>
            <a:off x="8675838" y="28663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8591222" y="2831185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告知客户故障由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于供电问题引发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714595" y="28957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设备供电正常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1" name="流程图: 决策 100"/>
          <p:cNvSpPr/>
          <p:nvPr/>
        </p:nvSpPr>
        <p:spPr>
          <a:xfrm>
            <a:off x="10679819" y="287045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2" name="矩形: 圆角 101"/>
          <p:cNvSpPr/>
          <p:nvPr/>
        </p:nvSpPr>
        <p:spPr>
          <a:xfrm>
            <a:off x="9710726" y="28663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9677405" y="283102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客户解决外部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供电故障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04" name="直接箭头连接符 103"/>
          <p:cNvCxnSpPr/>
          <p:nvPr/>
        </p:nvCxnSpPr>
        <p:spPr>
          <a:xfrm>
            <a:off x="9410664" y="3007377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箭头连接符 104"/>
          <p:cNvCxnSpPr/>
          <p:nvPr/>
        </p:nvCxnSpPr>
        <p:spPr>
          <a:xfrm>
            <a:off x="10445327" y="300737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箭头连接符 105"/>
          <p:cNvCxnSpPr/>
          <p:nvPr/>
        </p:nvCxnSpPr>
        <p:spPr>
          <a:xfrm>
            <a:off x="11111960" y="3146691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文本框 17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3" name="文本框 172"/>
          <p:cNvSpPr txBox="1"/>
          <p:nvPr/>
        </p:nvSpPr>
        <p:spPr>
          <a:xfrm>
            <a:off x="897600" y="1760319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故障表现：漏水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2" name="文本框 191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4" name="文本框 193"/>
          <p:cNvSpPr txBox="1"/>
          <p:nvPr/>
        </p:nvSpPr>
        <p:spPr>
          <a:xfrm>
            <a:off x="898321" y="2330117"/>
            <a:ext cx="2877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维修配件：控制板、进水电磁阀、继电器、锅炉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5" name="矩形: 圆角 194"/>
          <p:cNvSpPr/>
          <p:nvPr/>
        </p:nvSpPr>
        <p:spPr>
          <a:xfrm>
            <a:off x="1414155" y="51701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6" name="文本框 195"/>
          <p:cNvSpPr txBox="1"/>
          <p:nvPr/>
        </p:nvSpPr>
        <p:spPr>
          <a:xfrm>
            <a:off x="1579600" y="5195153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7" name="矩形: 圆角 196"/>
          <p:cNvSpPr/>
          <p:nvPr/>
        </p:nvSpPr>
        <p:spPr>
          <a:xfrm>
            <a:off x="2449205" y="51669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8" name="文本框 197"/>
          <p:cNvSpPr txBox="1"/>
          <p:nvPr/>
        </p:nvSpPr>
        <p:spPr>
          <a:xfrm>
            <a:off x="2415887" y="5198232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确认漏水区域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9" name="矩形: 圆角 198"/>
          <p:cNvSpPr/>
          <p:nvPr/>
        </p:nvSpPr>
        <p:spPr>
          <a:xfrm>
            <a:off x="6602105" y="51669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0" name="文本框 199"/>
          <p:cNvSpPr txBox="1"/>
          <p:nvPr/>
        </p:nvSpPr>
        <p:spPr>
          <a:xfrm>
            <a:off x="6568781" y="519515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更换损坏管件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1" name="直接箭头连接符 200"/>
          <p:cNvCxnSpPr/>
          <p:nvPr/>
        </p:nvCxnSpPr>
        <p:spPr>
          <a:xfrm>
            <a:off x="2154742" y="5309807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文本框 201"/>
          <p:cNvSpPr txBox="1"/>
          <p:nvPr/>
        </p:nvSpPr>
        <p:spPr>
          <a:xfrm>
            <a:off x="4491758" y="5768827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龙头管牙漏水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3" name="流程图: 决策 202"/>
          <p:cNvSpPr/>
          <p:nvPr/>
        </p:nvSpPr>
        <p:spPr>
          <a:xfrm>
            <a:off x="4460156" y="5746872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4" name="直接箭头连接符 203"/>
          <p:cNvCxnSpPr/>
          <p:nvPr/>
        </p:nvCxnSpPr>
        <p:spPr>
          <a:xfrm>
            <a:off x="5331370" y="588255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矩形: 圆角 204"/>
          <p:cNvSpPr/>
          <p:nvPr/>
        </p:nvSpPr>
        <p:spPr>
          <a:xfrm>
            <a:off x="5560438" y="5742853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6" name="文本框 205"/>
          <p:cNvSpPr txBox="1"/>
          <p:nvPr/>
        </p:nvSpPr>
        <p:spPr>
          <a:xfrm>
            <a:off x="5629714" y="5774249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安装龙头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7" name="文本框 206"/>
          <p:cNvSpPr txBox="1"/>
          <p:nvPr/>
        </p:nvSpPr>
        <p:spPr>
          <a:xfrm>
            <a:off x="8744073" y="512128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设备内部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8" name="流程图: 决策 207"/>
          <p:cNvSpPr/>
          <p:nvPr/>
        </p:nvSpPr>
        <p:spPr>
          <a:xfrm>
            <a:off x="8606706" y="51721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9" name="文本框 208"/>
          <p:cNvSpPr txBox="1"/>
          <p:nvPr/>
        </p:nvSpPr>
        <p:spPr>
          <a:xfrm>
            <a:off x="5529980" y="5194119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管路接头漏水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0" name="流程图: 决策 209"/>
          <p:cNvSpPr/>
          <p:nvPr/>
        </p:nvSpPr>
        <p:spPr>
          <a:xfrm>
            <a:off x="5498381" y="51721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1" name="直接箭头连接符 210"/>
          <p:cNvCxnSpPr/>
          <p:nvPr/>
        </p:nvCxnSpPr>
        <p:spPr>
          <a:xfrm>
            <a:off x="5258612" y="53098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直接箭头连接符 211"/>
          <p:cNvCxnSpPr/>
          <p:nvPr/>
        </p:nvCxnSpPr>
        <p:spPr>
          <a:xfrm>
            <a:off x="6375400" y="53090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矩形: 圆角 212"/>
          <p:cNvSpPr/>
          <p:nvPr/>
        </p:nvSpPr>
        <p:spPr>
          <a:xfrm>
            <a:off x="3487430" y="51669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4" name="文本框 213"/>
          <p:cNvSpPr txBox="1"/>
          <p:nvPr/>
        </p:nvSpPr>
        <p:spPr>
          <a:xfrm>
            <a:off x="3556700" y="5201311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设备内部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5" name="直接箭头连接符 214"/>
          <p:cNvCxnSpPr/>
          <p:nvPr/>
        </p:nvCxnSpPr>
        <p:spPr>
          <a:xfrm>
            <a:off x="8366125" y="53090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矩形: 圆角 215"/>
          <p:cNvSpPr/>
          <p:nvPr/>
        </p:nvSpPr>
        <p:spPr>
          <a:xfrm>
            <a:off x="7634276" y="5165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7" name="文本框 216"/>
          <p:cNvSpPr txBox="1"/>
          <p:nvPr/>
        </p:nvSpPr>
        <p:spPr>
          <a:xfrm>
            <a:off x="7799725" y="5193319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8" name="直接箭头连接符 217"/>
          <p:cNvCxnSpPr/>
          <p:nvPr/>
        </p:nvCxnSpPr>
        <p:spPr>
          <a:xfrm>
            <a:off x="7340564" y="53090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文本框 218"/>
          <p:cNvSpPr txBox="1"/>
          <p:nvPr/>
        </p:nvSpPr>
        <p:spPr>
          <a:xfrm>
            <a:off x="4594649" y="462059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锅炉漏水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0" name="流程图: 决策 219"/>
          <p:cNvSpPr/>
          <p:nvPr/>
        </p:nvSpPr>
        <p:spPr>
          <a:xfrm>
            <a:off x="4460452" y="45955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21" name="直接箭头连接符 220"/>
          <p:cNvCxnSpPr/>
          <p:nvPr/>
        </p:nvCxnSpPr>
        <p:spPr>
          <a:xfrm flipV="1">
            <a:off x="2813346" y="4295052"/>
            <a:ext cx="0" cy="8719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文本框 221"/>
          <p:cNvSpPr txBox="1"/>
          <p:nvPr/>
        </p:nvSpPr>
        <p:spPr>
          <a:xfrm>
            <a:off x="2466604" y="4047752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溢流管漏水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3" name="流程图: 决策 222"/>
          <p:cNvSpPr/>
          <p:nvPr/>
        </p:nvSpPr>
        <p:spPr>
          <a:xfrm>
            <a:off x="2380531" y="40196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4" name="文本框 223"/>
          <p:cNvSpPr txBox="1"/>
          <p:nvPr/>
        </p:nvSpPr>
        <p:spPr>
          <a:xfrm>
            <a:off x="5783287" y="404467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5" name="流程图: 决策 224"/>
          <p:cNvSpPr/>
          <p:nvPr/>
        </p:nvSpPr>
        <p:spPr>
          <a:xfrm>
            <a:off x="5495206" y="40196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6" name="矩形: 圆角 225"/>
          <p:cNvSpPr/>
          <p:nvPr/>
        </p:nvSpPr>
        <p:spPr>
          <a:xfrm>
            <a:off x="4522480" y="4014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7" name="文本框 226"/>
          <p:cNvSpPr txBox="1"/>
          <p:nvPr/>
        </p:nvSpPr>
        <p:spPr>
          <a:xfrm>
            <a:off x="4489159" y="398211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阀输入电压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28" name="直接箭头连接符 227"/>
          <p:cNvCxnSpPr/>
          <p:nvPr/>
        </p:nvCxnSpPr>
        <p:spPr>
          <a:xfrm>
            <a:off x="5249087" y="41572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矩形: 圆角 228"/>
          <p:cNvSpPr/>
          <p:nvPr/>
        </p:nvSpPr>
        <p:spPr>
          <a:xfrm>
            <a:off x="659922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0" name="文本框 229"/>
          <p:cNvSpPr txBox="1"/>
          <p:nvPr/>
        </p:nvSpPr>
        <p:spPr>
          <a:xfrm>
            <a:off x="6614028" y="404704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1" name="直接箭头连接符 230"/>
          <p:cNvCxnSpPr/>
          <p:nvPr/>
        </p:nvCxnSpPr>
        <p:spPr>
          <a:xfrm flipV="1">
            <a:off x="4889796" y="371720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直接箭头连接符 231"/>
          <p:cNvCxnSpPr/>
          <p:nvPr/>
        </p:nvCxnSpPr>
        <p:spPr>
          <a:xfrm>
            <a:off x="3179771" y="5308600"/>
            <a:ext cx="2905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直接箭头连接符 232"/>
          <p:cNvCxnSpPr/>
          <p:nvPr/>
        </p:nvCxnSpPr>
        <p:spPr>
          <a:xfrm flipV="1">
            <a:off x="4889500" y="48697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矩形: 圆角 233"/>
          <p:cNvSpPr/>
          <p:nvPr/>
        </p:nvSpPr>
        <p:spPr>
          <a:xfrm>
            <a:off x="9713901" y="51681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5" name="文本框 234"/>
          <p:cNvSpPr txBox="1"/>
          <p:nvPr/>
        </p:nvSpPr>
        <p:spPr>
          <a:xfrm>
            <a:off x="9779988" y="51963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6" name="直接箭头连接符 235"/>
          <p:cNvCxnSpPr/>
          <p:nvPr/>
        </p:nvCxnSpPr>
        <p:spPr>
          <a:xfrm>
            <a:off x="9483725" y="5309084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矩形: 圆角 236"/>
          <p:cNvSpPr/>
          <p:nvPr/>
        </p:nvSpPr>
        <p:spPr>
          <a:xfrm>
            <a:off x="763427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8" name="文本框 237"/>
          <p:cNvSpPr txBox="1"/>
          <p:nvPr/>
        </p:nvSpPr>
        <p:spPr>
          <a:xfrm>
            <a:off x="7799716" y="4043969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9" name="直接箭头连接符 238"/>
          <p:cNvCxnSpPr/>
          <p:nvPr/>
        </p:nvCxnSpPr>
        <p:spPr>
          <a:xfrm>
            <a:off x="7334214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文本框 239"/>
          <p:cNvSpPr txBox="1"/>
          <p:nvPr/>
        </p:nvSpPr>
        <p:spPr>
          <a:xfrm>
            <a:off x="4748233" y="347307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1" name="流程图: 决策 240"/>
          <p:cNvSpPr/>
          <p:nvPr/>
        </p:nvSpPr>
        <p:spPr>
          <a:xfrm>
            <a:off x="4460156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2" name="矩形: 圆角 241"/>
          <p:cNvSpPr/>
          <p:nvPr/>
        </p:nvSpPr>
        <p:spPr>
          <a:xfrm>
            <a:off x="5561001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3" name="文本框 242"/>
          <p:cNvSpPr txBox="1"/>
          <p:nvPr/>
        </p:nvSpPr>
        <p:spPr>
          <a:xfrm>
            <a:off x="5524502" y="340868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查看电磁阀是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否维持进水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4" name="直接箭头连接符 243"/>
          <p:cNvCxnSpPr/>
          <p:nvPr/>
        </p:nvCxnSpPr>
        <p:spPr>
          <a:xfrm>
            <a:off x="5343525" y="3581890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直接箭头连接符 244"/>
          <p:cNvCxnSpPr/>
          <p:nvPr/>
        </p:nvCxnSpPr>
        <p:spPr>
          <a:xfrm>
            <a:off x="6292131" y="5883275"/>
            <a:ext cx="17088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直接连接符 245"/>
          <p:cNvCxnSpPr/>
          <p:nvPr/>
        </p:nvCxnSpPr>
        <p:spPr>
          <a:xfrm>
            <a:off x="8001000" y="5452522"/>
            <a:ext cx="0" cy="436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矩形: 圆角 246"/>
          <p:cNvSpPr/>
          <p:nvPr/>
        </p:nvSpPr>
        <p:spPr>
          <a:xfrm>
            <a:off x="555753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8" name="文本框 247"/>
          <p:cNvSpPr txBox="1"/>
          <p:nvPr/>
        </p:nvSpPr>
        <p:spPr>
          <a:xfrm>
            <a:off x="5626796" y="462047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更换锅炉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9" name="直接箭头连接符 248"/>
          <p:cNvCxnSpPr/>
          <p:nvPr/>
        </p:nvCxnSpPr>
        <p:spPr>
          <a:xfrm>
            <a:off x="5330825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矩形: 圆角 249"/>
          <p:cNvSpPr/>
          <p:nvPr/>
        </p:nvSpPr>
        <p:spPr>
          <a:xfrm>
            <a:off x="6596051" y="4590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1" name="文本框 250"/>
          <p:cNvSpPr txBox="1"/>
          <p:nvPr/>
        </p:nvSpPr>
        <p:spPr>
          <a:xfrm>
            <a:off x="6761500" y="4621723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2" name="直接箭头连接符 251"/>
          <p:cNvCxnSpPr/>
          <p:nvPr/>
        </p:nvCxnSpPr>
        <p:spPr>
          <a:xfrm>
            <a:off x="629916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直接箭头连接符 252"/>
          <p:cNvCxnSpPr/>
          <p:nvPr/>
        </p:nvCxnSpPr>
        <p:spPr>
          <a:xfrm>
            <a:off x="6372156" y="415656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文本框 253"/>
          <p:cNvSpPr txBox="1"/>
          <p:nvPr/>
        </p:nvSpPr>
        <p:spPr>
          <a:xfrm>
            <a:off x="6821512" y="347307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5" name="流程图: 决策 254"/>
          <p:cNvSpPr/>
          <p:nvPr/>
        </p:nvSpPr>
        <p:spPr>
          <a:xfrm>
            <a:off x="6530256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6" name="直接箭头连接符 255"/>
          <p:cNvCxnSpPr/>
          <p:nvPr/>
        </p:nvCxnSpPr>
        <p:spPr>
          <a:xfrm>
            <a:off x="6290487" y="35826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直接箭头连接符 256"/>
          <p:cNvCxnSpPr/>
          <p:nvPr/>
        </p:nvCxnSpPr>
        <p:spPr>
          <a:xfrm flipV="1">
            <a:off x="5928021" y="31425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文本框 257"/>
          <p:cNvSpPr txBox="1"/>
          <p:nvPr/>
        </p:nvSpPr>
        <p:spPr>
          <a:xfrm>
            <a:off x="5786458" y="289840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9" name="流程图: 决策 258"/>
          <p:cNvSpPr/>
          <p:nvPr/>
        </p:nvSpPr>
        <p:spPr>
          <a:xfrm>
            <a:off x="5495206" y="28702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0" name="矩形: 圆角 259"/>
          <p:cNvSpPr/>
          <p:nvPr/>
        </p:nvSpPr>
        <p:spPr>
          <a:xfrm>
            <a:off x="763427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1" name="文本框 260"/>
          <p:cNvSpPr txBox="1"/>
          <p:nvPr/>
        </p:nvSpPr>
        <p:spPr>
          <a:xfrm>
            <a:off x="7652256" y="347237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2" name="矩形: 圆角 261"/>
          <p:cNvSpPr/>
          <p:nvPr/>
        </p:nvSpPr>
        <p:spPr>
          <a:xfrm>
            <a:off x="8672501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3" name="文本框 262"/>
          <p:cNvSpPr txBox="1"/>
          <p:nvPr/>
        </p:nvSpPr>
        <p:spPr>
          <a:xfrm>
            <a:off x="8834766" y="3472373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4" name="直接箭头连接符 263"/>
          <p:cNvCxnSpPr/>
          <p:nvPr/>
        </p:nvCxnSpPr>
        <p:spPr>
          <a:xfrm>
            <a:off x="8372439" y="35818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直接箭头连接符 264"/>
          <p:cNvCxnSpPr/>
          <p:nvPr/>
        </p:nvCxnSpPr>
        <p:spPr>
          <a:xfrm>
            <a:off x="7410381" y="358189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直接箭头连接符 265"/>
          <p:cNvCxnSpPr/>
          <p:nvPr/>
        </p:nvCxnSpPr>
        <p:spPr>
          <a:xfrm>
            <a:off x="10074057" y="3725786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矩形: 圆角 266"/>
          <p:cNvSpPr/>
          <p:nvPr/>
        </p:nvSpPr>
        <p:spPr>
          <a:xfrm>
            <a:off x="6599226" y="28694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8" name="文本框 267"/>
          <p:cNvSpPr txBox="1"/>
          <p:nvPr/>
        </p:nvSpPr>
        <p:spPr>
          <a:xfrm>
            <a:off x="6614030" y="2834006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9" name="直接箭头连接符 268"/>
          <p:cNvCxnSpPr/>
          <p:nvPr/>
        </p:nvCxnSpPr>
        <p:spPr>
          <a:xfrm>
            <a:off x="6381750" y="3007215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文本框 269"/>
          <p:cNvSpPr txBox="1"/>
          <p:nvPr/>
        </p:nvSpPr>
        <p:spPr>
          <a:xfrm>
            <a:off x="7859737" y="289840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1" name="流程图: 决策 270"/>
          <p:cNvSpPr/>
          <p:nvPr/>
        </p:nvSpPr>
        <p:spPr>
          <a:xfrm>
            <a:off x="7568481" y="28702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2" name="直接箭头连接符 271"/>
          <p:cNvCxnSpPr/>
          <p:nvPr/>
        </p:nvCxnSpPr>
        <p:spPr>
          <a:xfrm>
            <a:off x="7328712" y="30079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直接箭头连接符 272"/>
          <p:cNvCxnSpPr/>
          <p:nvPr/>
        </p:nvCxnSpPr>
        <p:spPr>
          <a:xfrm flipV="1">
            <a:off x="6963071" y="25678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文本框 273"/>
          <p:cNvSpPr txBox="1"/>
          <p:nvPr/>
        </p:nvSpPr>
        <p:spPr>
          <a:xfrm>
            <a:off x="6821508" y="232372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5" name="流程图: 决策 274"/>
          <p:cNvSpPr/>
          <p:nvPr/>
        </p:nvSpPr>
        <p:spPr>
          <a:xfrm>
            <a:off x="6530256" y="22956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6" name="矩形: 圆角 275"/>
          <p:cNvSpPr/>
          <p:nvPr/>
        </p:nvSpPr>
        <p:spPr>
          <a:xfrm>
            <a:off x="8669326" y="28694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7" name="文本框 276"/>
          <p:cNvSpPr txBox="1"/>
          <p:nvPr/>
        </p:nvSpPr>
        <p:spPr>
          <a:xfrm>
            <a:off x="8687305" y="289769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矩形: 圆角 277"/>
          <p:cNvSpPr/>
          <p:nvPr/>
        </p:nvSpPr>
        <p:spPr>
          <a:xfrm>
            <a:off x="9707551" y="28694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9" name="文本框 278"/>
          <p:cNvSpPr txBox="1"/>
          <p:nvPr/>
        </p:nvSpPr>
        <p:spPr>
          <a:xfrm>
            <a:off x="9622928" y="2834006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开机检测继电器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0" name="直接箭头连接符 279"/>
          <p:cNvCxnSpPr/>
          <p:nvPr/>
        </p:nvCxnSpPr>
        <p:spPr>
          <a:xfrm>
            <a:off x="9407489" y="30072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直接箭头连接符 280"/>
          <p:cNvCxnSpPr/>
          <p:nvPr/>
        </p:nvCxnSpPr>
        <p:spPr>
          <a:xfrm>
            <a:off x="8445431" y="30072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直接箭头连接符 281"/>
          <p:cNvCxnSpPr/>
          <p:nvPr/>
        </p:nvCxnSpPr>
        <p:spPr>
          <a:xfrm>
            <a:off x="7327181" y="4733925"/>
            <a:ext cx="17088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直接连接符 282"/>
          <p:cNvCxnSpPr/>
          <p:nvPr/>
        </p:nvCxnSpPr>
        <p:spPr>
          <a:xfrm>
            <a:off x="9036050" y="4731797"/>
            <a:ext cx="0" cy="436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直接箭头连接符 283"/>
          <p:cNvCxnSpPr/>
          <p:nvPr/>
        </p:nvCxnSpPr>
        <p:spPr>
          <a:xfrm>
            <a:off x="11112282" y="3147936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矩形: 圆角 284"/>
          <p:cNvSpPr/>
          <p:nvPr/>
        </p:nvSpPr>
        <p:spPr>
          <a:xfrm>
            <a:off x="7637451" y="22948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6" name="文本框 285"/>
          <p:cNvSpPr txBox="1"/>
          <p:nvPr/>
        </p:nvSpPr>
        <p:spPr>
          <a:xfrm>
            <a:off x="7604135" y="225317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检测继电器输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出端是否通路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7" name="直接箭头连接符 286"/>
          <p:cNvCxnSpPr/>
          <p:nvPr/>
        </p:nvCxnSpPr>
        <p:spPr>
          <a:xfrm>
            <a:off x="7413556" y="243254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矩形: 圆角 287"/>
          <p:cNvSpPr/>
          <p:nvPr/>
        </p:nvSpPr>
        <p:spPr>
          <a:xfrm>
            <a:off x="4525655" y="51669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9" name="文本框 288"/>
          <p:cNvSpPr txBox="1"/>
          <p:nvPr/>
        </p:nvSpPr>
        <p:spPr>
          <a:xfrm>
            <a:off x="4492329" y="5198232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检查漏水情况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0" name="直接箭头连接符 289"/>
          <p:cNvCxnSpPr/>
          <p:nvPr/>
        </p:nvCxnSpPr>
        <p:spPr>
          <a:xfrm>
            <a:off x="4219575" y="5309084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直接箭头连接符 290"/>
          <p:cNvCxnSpPr/>
          <p:nvPr/>
        </p:nvCxnSpPr>
        <p:spPr>
          <a:xfrm>
            <a:off x="4890608" y="5446636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2" name="矩形: 圆角 291"/>
          <p:cNvSpPr/>
          <p:nvPr/>
        </p:nvSpPr>
        <p:spPr>
          <a:xfrm>
            <a:off x="3487430" y="4014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3" name="文本框 292"/>
          <p:cNvSpPr txBox="1"/>
          <p:nvPr/>
        </p:nvSpPr>
        <p:spPr>
          <a:xfrm>
            <a:off x="3402812" y="4042628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水位到达低水位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4" name="直接箭头连接符 293"/>
          <p:cNvCxnSpPr/>
          <p:nvPr/>
        </p:nvCxnSpPr>
        <p:spPr>
          <a:xfrm>
            <a:off x="3260725" y="41565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直接箭头连接符 294"/>
          <p:cNvCxnSpPr/>
          <p:nvPr/>
        </p:nvCxnSpPr>
        <p:spPr>
          <a:xfrm>
            <a:off x="4229064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" name="矩形: 圆角 295"/>
          <p:cNvSpPr/>
          <p:nvPr/>
        </p:nvSpPr>
        <p:spPr>
          <a:xfrm>
            <a:off x="866932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" name="文本框 296"/>
          <p:cNvSpPr txBox="1"/>
          <p:nvPr/>
        </p:nvSpPr>
        <p:spPr>
          <a:xfrm>
            <a:off x="8687291" y="3986435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8" name="直接箭头连接符 297"/>
          <p:cNvCxnSpPr/>
          <p:nvPr/>
        </p:nvCxnSpPr>
        <p:spPr>
          <a:xfrm>
            <a:off x="8369264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9" name="矩形: 圆角 298"/>
          <p:cNvSpPr/>
          <p:nvPr/>
        </p:nvSpPr>
        <p:spPr>
          <a:xfrm>
            <a:off x="971072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0" name="文本框 299"/>
          <p:cNvSpPr txBox="1"/>
          <p:nvPr/>
        </p:nvSpPr>
        <p:spPr>
          <a:xfrm>
            <a:off x="9725519" y="3408681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工作正常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01" name="直接箭头连接符 300"/>
          <p:cNvCxnSpPr/>
          <p:nvPr/>
        </p:nvCxnSpPr>
        <p:spPr>
          <a:xfrm>
            <a:off x="9410664" y="35818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矩形: 圆角 301"/>
          <p:cNvSpPr/>
          <p:nvPr/>
        </p:nvSpPr>
        <p:spPr>
          <a:xfrm>
            <a:off x="10745776" y="34409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3" name="文本框 302"/>
          <p:cNvSpPr txBox="1"/>
          <p:nvPr/>
        </p:nvSpPr>
        <p:spPr>
          <a:xfrm>
            <a:off x="10815046" y="3475452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4" name="文本框 303"/>
          <p:cNvSpPr txBox="1"/>
          <p:nvPr/>
        </p:nvSpPr>
        <p:spPr>
          <a:xfrm>
            <a:off x="10714755" y="4044769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溢流管不漏水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5" name="流程图: 决策 304"/>
          <p:cNvSpPr/>
          <p:nvPr/>
        </p:nvSpPr>
        <p:spPr>
          <a:xfrm>
            <a:off x="10679981" y="40196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06" name="直接箭头连接符 305"/>
          <p:cNvCxnSpPr/>
          <p:nvPr/>
        </p:nvCxnSpPr>
        <p:spPr>
          <a:xfrm>
            <a:off x="10442152" y="415656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" name="矩形: 圆角 306"/>
          <p:cNvSpPr/>
          <p:nvPr/>
        </p:nvSpPr>
        <p:spPr>
          <a:xfrm>
            <a:off x="970755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8" name="文本框 307"/>
          <p:cNvSpPr txBox="1"/>
          <p:nvPr/>
        </p:nvSpPr>
        <p:spPr>
          <a:xfrm>
            <a:off x="9622927" y="4043873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水位到达高水位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09" name="直接箭头连接符 308"/>
          <p:cNvCxnSpPr/>
          <p:nvPr/>
        </p:nvCxnSpPr>
        <p:spPr>
          <a:xfrm>
            <a:off x="9407489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直接箭头连接符 309"/>
          <p:cNvCxnSpPr/>
          <p:nvPr/>
        </p:nvCxnSpPr>
        <p:spPr>
          <a:xfrm flipV="1">
            <a:off x="11112500" y="3726727"/>
            <a:ext cx="0" cy="27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" name="矩形: 圆角 310"/>
          <p:cNvSpPr/>
          <p:nvPr/>
        </p:nvSpPr>
        <p:spPr>
          <a:xfrm>
            <a:off x="10745776" y="22948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2" name="文本框 311"/>
          <p:cNvSpPr txBox="1"/>
          <p:nvPr/>
        </p:nvSpPr>
        <p:spPr>
          <a:xfrm>
            <a:off x="10712450" y="225317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开机检测继电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器输出端断路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13" name="直接箭头连接符 312"/>
          <p:cNvCxnSpPr/>
          <p:nvPr/>
        </p:nvCxnSpPr>
        <p:spPr>
          <a:xfrm>
            <a:off x="10445714" y="24325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直接箭头连接符 313"/>
          <p:cNvCxnSpPr/>
          <p:nvPr/>
        </p:nvCxnSpPr>
        <p:spPr>
          <a:xfrm>
            <a:off x="11112282" y="2573261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5" name="文本框 314"/>
          <p:cNvSpPr txBox="1"/>
          <p:nvPr/>
        </p:nvSpPr>
        <p:spPr>
          <a:xfrm>
            <a:off x="10714755" y="2895419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溢流管不漏水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6" name="流程图: 决策 315"/>
          <p:cNvSpPr/>
          <p:nvPr/>
        </p:nvSpPr>
        <p:spPr>
          <a:xfrm>
            <a:off x="10679981" y="28702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17" name="直接箭头连接符 316"/>
          <p:cNvCxnSpPr/>
          <p:nvPr/>
        </p:nvCxnSpPr>
        <p:spPr>
          <a:xfrm>
            <a:off x="10442152" y="30072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" name="文本框 317"/>
          <p:cNvSpPr txBox="1"/>
          <p:nvPr/>
        </p:nvSpPr>
        <p:spPr>
          <a:xfrm>
            <a:off x="8897962" y="231141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9" name="流程图: 决策 318"/>
          <p:cNvSpPr/>
          <p:nvPr/>
        </p:nvSpPr>
        <p:spPr>
          <a:xfrm>
            <a:off x="8606706" y="22956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20" name="直接箭头连接符 319"/>
          <p:cNvCxnSpPr/>
          <p:nvPr/>
        </p:nvCxnSpPr>
        <p:spPr>
          <a:xfrm>
            <a:off x="8366937" y="24332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1" name="矩形: 圆角 320"/>
          <p:cNvSpPr/>
          <p:nvPr/>
        </p:nvSpPr>
        <p:spPr>
          <a:xfrm>
            <a:off x="9707551" y="22948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2" name="文本框 321"/>
          <p:cNvSpPr txBox="1"/>
          <p:nvPr/>
        </p:nvSpPr>
        <p:spPr>
          <a:xfrm>
            <a:off x="9725531" y="232302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23" name="直接箭头连接符 322"/>
          <p:cNvCxnSpPr/>
          <p:nvPr/>
        </p:nvCxnSpPr>
        <p:spPr>
          <a:xfrm>
            <a:off x="10445714" y="24325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直接箭头连接符 323"/>
          <p:cNvCxnSpPr/>
          <p:nvPr/>
        </p:nvCxnSpPr>
        <p:spPr>
          <a:xfrm>
            <a:off x="9483656" y="243254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文本框 169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1" name="文本框 250"/>
          <p:cNvSpPr txBox="1"/>
          <p:nvPr/>
        </p:nvSpPr>
        <p:spPr>
          <a:xfrm>
            <a:off x="897600" y="1760319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故障表现：不出热水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2" name="文本框 251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3" name="文本框 252"/>
          <p:cNvSpPr txBox="1"/>
          <p:nvPr/>
        </p:nvSpPr>
        <p:spPr>
          <a:xfrm>
            <a:off x="898321" y="2330117"/>
            <a:ext cx="2877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维修配件：控制板、继电器、加热管、水位探针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4" name="矩形: 圆角 253"/>
          <p:cNvSpPr/>
          <p:nvPr/>
        </p:nvSpPr>
        <p:spPr>
          <a:xfrm>
            <a:off x="4525655" y="51669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5" name="文本框 254"/>
          <p:cNvSpPr txBox="1"/>
          <p:nvPr/>
        </p:nvSpPr>
        <p:spPr>
          <a:xfrm>
            <a:off x="4540776" y="5135139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" name="文本框 255"/>
          <p:cNvSpPr txBox="1"/>
          <p:nvPr/>
        </p:nvSpPr>
        <p:spPr>
          <a:xfrm>
            <a:off x="5784703" y="519780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7" name="流程图: 决策 256"/>
          <p:cNvSpPr/>
          <p:nvPr/>
        </p:nvSpPr>
        <p:spPr>
          <a:xfrm>
            <a:off x="5496306" y="5169306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8" name="文本框 257"/>
          <p:cNvSpPr txBox="1"/>
          <p:nvPr/>
        </p:nvSpPr>
        <p:spPr>
          <a:xfrm>
            <a:off x="3707152" y="519462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9" name="流程图: 决策 258"/>
          <p:cNvSpPr/>
          <p:nvPr/>
        </p:nvSpPr>
        <p:spPr>
          <a:xfrm>
            <a:off x="3419073" y="5169306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0" name="直接箭头连接符 259"/>
          <p:cNvCxnSpPr/>
          <p:nvPr/>
        </p:nvCxnSpPr>
        <p:spPr>
          <a:xfrm>
            <a:off x="4220387" y="473259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直接箭头连接符 260"/>
          <p:cNvCxnSpPr/>
          <p:nvPr/>
        </p:nvCxnSpPr>
        <p:spPr>
          <a:xfrm>
            <a:off x="4298950" y="5306226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矩形: 圆角 261"/>
          <p:cNvSpPr/>
          <p:nvPr/>
        </p:nvSpPr>
        <p:spPr>
          <a:xfrm>
            <a:off x="2449205" y="45954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3" name="文本框 262"/>
          <p:cNvSpPr txBox="1"/>
          <p:nvPr/>
        </p:nvSpPr>
        <p:spPr>
          <a:xfrm>
            <a:off x="2518478" y="462365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不出热水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4" name="直接箭头连接符 263"/>
          <p:cNvCxnSpPr/>
          <p:nvPr/>
        </p:nvCxnSpPr>
        <p:spPr>
          <a:xfrm>
            <a:off x="5255725" y="5306226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5" name="矩形: 圆角 264"/>
          <p:cNvSpPr/>
          <p:nvPr/>
        </p:nvSpPr>
        <p:spPr>
          <a:xfrm>
            <a:off x="7635617" y="5165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6" name="文本框 265"/>
          <p:cNvSpPr txBox="1"/>
          <p:nvPr/>
        </p:nvSpPr>
        <p:spPr>
          <a:xfrm>
            <a:off x="7801066" y="5196087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7" name="直接箭头连接符 266"/>
          <p:cNvCxnSpPr/>
          <p:nvPr/>
        </p:nvCxnSpPr>
        <p:spPr>
          <a:xfrm>
            <a:off x="7341905" y="5306232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文本框 267"/>
          <p:cNvSpPr txBox="1"/>
          <p:nvPr/>
        </p:nvSpPr>
        <p:spPr>
          <a:xfrm>
            <a:off x="4748536" y="462405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9" name="流程图: 决策 268"/>
          <p:cNvSpPr/>
          <p:nvPr/>
        </p:nvSpPr>
        <p:spPr>
          <a:xfrm>
            <a:off x="4460452" y="45955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0" name="文本框 269"/>
          <p:cNvSpPr txBox="1"/>
          <p:nvPr/>
        </p:nvSpPr>
        <p:spPr>
          <a:xfrm>
            <a:off x="5783288" y="404813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1" name="流程图: 决策 270"/>
          <p:cNvSpPr/>
          <p:nvPr/>
        </p:nvSpPr>
        <p:spPr>
          <a:xfrm>
            <a:off x="5495206" y="40196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2" name="矩形: 圆角 271"/>
          <p:cNvSpPr/>
          <p:nvPr/>
        </p:nvSpPr>
        <p:spPr>
          <a:xfrm>
            <a:off x="8675676" y="51681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3" name="文本框 272"/>
          <p:cNvSpPr txBox="1"/>
          <p:nvPr/>
        </p:nvSpPr>
        <p:spPr>
          <a:xfrm>
            <a:off x="8587880" y="5196398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加热管工作正常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4" name="直接箭头连接符 273"/>
          <p:cNvCxnSpPr/>
          <p:nvPr/>
        </p:nvCxnSpPr>
        <p:spPr>
          <a:xfrm>
            <a:off x="6364662" y="5305133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直接箭头连接符 274"/>
          <p:cNvCxnSpPr/>
          <p:nvPr/>
        </p:nvCxnSpPr>
        <p:spPr>
          <a:xfrm>
            <a:off x="5330825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矩形: 圆角 275"/>
          <p:cNvSpPr/>
          <p:nvPr/>
        </p:nvSpPr>
        <p:spPr>
          <a:xfrm>
            <a:off x="5557826" y="4590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7" name="文本框 276"/>
          <p:cNvSpPr txBox="1"/>
          <p:nvPr/>
        </p:nvSpPr>
        <p:spPr>
          <a:xfrm>
            <a:off x="5524509" y="456139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检测控制板加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热端输出电压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矩形: 圆角 277"/>
          <p:cNvSpPr/>
          <p:nvPr/>
        </p:nvSpPr>
        <p:spPr>
          <a:xfrm>
            <a:off x="5561001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9" name="文本框 278"/>
          <p:cNvSpPr txBox="1"/>
          <p:nvPr/>
        </p:nvSpPr>
        <p:spPr>
          <a:xfrm>
            <a:off x="5575797" y="3471760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0" name="矩形: 圆角 279"/>
          <p:cNvSpPr/>
          <p:nvPr/>
        </p:nvSpPr>
        <p:spPr>
          <a:xfrm>
            <a:off x="3487430" y="45954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1" name="文本框 280"/>
          <p:cNvSpPr txBox="1"/>
          <p:nvPr/>
        </p:nvSpPr>
        <p:spPr>
          <a:xfrm>
            <a:off x="3505404" y="456015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2" name="直接箭头连接符 281"/>
          <p:cNvCxnSpPr/>
          <p:nvPr/>
        </p:nvCxnSpPr>
        <p:spPr>
          <a:xfrm>
            <a:off x="3181350" y="4731868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矩形: 圆角 282"/>
          <p:cNvSpPr/>
          <p:nvPr/>
        </p:nvSpPr>
        <p:spPr>
          <a:xfrm>
            <a:off x="7634276" y="34409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7799730" y="346919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5" name="直接箭头连接符 284"/>
          <p:cNvCxnSpPr/>
          <p:nvPr/>
        </p:nvCxnSpPr>
        <p:spPr>
          <a:xfrm>
            <a:off x="3850556" y="4871961"/>
            <a:ext cx="0" cy="3002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矩形: 圆角 285"/>
          <p:cNvSpPr/>
          <p:nvPr/>
        </p:nvSpPr>
        <p:spPr>
          <a:xfrm>
            <a:off x="6597413" y="51669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7" name="文本框 286"/>
          <p:cNvSpPr txBox="1"/>
          <p:nvPr/>
        </p:nvSpPr>
        <p:spPr>
          <a:xfrm>
            <a:off x="6615395" y="519832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8" name="直接箭头连接符 287"/>
          <p:cNvCxnSpPr/>
          <p:nvPr/>
        </p:nvCxnSpPr>
        <p:spPr>
          <a:xfrm>
            <a:off x="8384615" y="5305142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9" name="矩形: 圆角 288"/>
          <p:cNvSpPr/>
          <p:nvPr/>
        </p:nvSpPr>
        <p:spPr>
          <a:xfrm>
            <a:off x="10748951" y="51681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0" name="文本框 289"/>
          <p:cNvSpPr txBox="1"/>
          <p:nvPr/>
        </p:nvSpPr>
        <p:spPr>
          <a:xfrm>
            <a:off x="10818220" y="51995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1" name="矩形: 圆角 290"/>
          <p:cNvSpPr/>
          <p:nvPr/>
        </p:nvSpPr>
        <p:spPr>
          <a:xfrm>
            <a:off x="9710430" y="51669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2" name="文本框 291"/>
          <p:cNvSpPr txBox="1"/>
          <p:nvPr/>
        </p:nvSpPr>
        <p:spPr>
          <a:xfrm>
            <a:off x="9625823" y="513165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达到预设温度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加热管停止工作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3" name="直接箭头连接符 292"/>
          <p:cNvCxnSpPr/>
          <p:nvPr/>
        </p:nvCxnSpPr>
        <p:spPr>
          <a:xfrm>
            <a:off x="9417014" y="53090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直接箭头连接符 293"/>
          <p:cNvCxnSpPr/>
          <p:nvPr/>
        </p:nvCxnSpPr>
        <p:spPr>
          <a:xfrm>
            <a:off x="6290487" y="47383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文本框 294"/>
          <p:cNvSpPr txBox="1"/>
          <p:nvPr/>
        </p:nvSpPr>
        <p:spPr>
          <a:xfrm>
            <a:off x="6818636" y="462088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6" name="流程图: 决策 295"/>
          <p:cNvSpPr/>
          <p:nvPr/>
        </p:nvSpPr>
        <p:spPr>
          <a:xfrm>
            <a:off x="6530552" y="45955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7" name="直接箭头连接符 296"/>
          <p:cNvCxnSpPr/>
          <p:nvPr/>
        </p:nvCxnSpPr>
        <p:spPr>
          <a:xfrm>
            <a:off x="7400925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8" name="矩形: 圆角 297"/>
          <p:cNvSpPr/>
          <p:nvPr/>
        </p:nvSpPr>
        <p:spPr>
          <a:xfrm>
            <a:off x="7637352" y="4590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9" name="文本框 298"/>
          <p:cNvSpPr txBox="1"/>
          <p:nvPr/>
        </p:nvSpPr>
        <p:spPr>
          <a:xfrm>
            <a:off x="7600610" y="456125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检测极限开关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00" name="直接箭头连接符 299"/>
          <p:cNvCxnSpPr/>
          <p:nvPr/>
        </p:nvCxnSpPr>
        <p:spPr>
          <a:xfrm flipV="1">
            <a:off x="5924846" y="4295014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直接箭头连接符 300"/>
          <p:cNvCxnSpPr/>
          <p:nvPr/>
        </p:nvCxnSpPr>
        <p:spPr>
          <a:xfrm flipV="1">
            <a:off x="5927725" y="3735311"/>
            <a:ext cx="0" cy="27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文本框 301"/>
          <p:cNvSpPr txBox="1"/>
          <p:nvPr/>
        </p:nvSpPr>
        <p:spPr>
          <a:xfrm>
            <a:off x="7859737" y="404496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3" name="流程图: 决策 302"/>
          <p:cNvSpPr/>
          <p:nvPr/>
        </p:nvSpPr>
        <p:spPr>
          <a:xfrm>
            <a:off x="7568481" y="40196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4" name="矩形: 圆角 303"/>
          <p:cNvSpPr/>
          <p:nvPr/>
        </p:nvSpPr>
        <p:spPr>
          <a:xfrm>
            <a:off x="867250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5" name="文本框 304"/>
          <p:cNvSpPr txBox="1"/>
          <p:nvPr/>
        </p:nvSpPr>
        <p:spPr>
          <a:xfrm>
            <a:off x="8635996" y="40470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更换极限开关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06" name="直接箭头连接符 305"/>
          <p:cNvCxnSpPr/>
          <p:nvPr/>
        </p:nvCxnSpPr>
        <p:spPr>
          <a:xfrm>
            <a:off x="8448606" y="415656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" name="矩形: 圆角 306"/>
          <p:cNvSpPr/>
          <p:nvPr/>
        </p:nvSpPr>
        <p:spPr>
          <a:xfrm>
            <a:off x="971072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8" name="文本框 307"/>
          <p:cNvSpPr txBox="1"/>
          <p:nvPr/>
        </p:nvSpPr>
        <p:spPr>
          <a:xfrm>
            <a:off x="9725520" y="398354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工作正常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09" name="直接箭头连接符 308"/>
          <p:cNvCxnSpPr/>
          <p:nvPr/>
        </p:nvCxnSpPr>
        <p:spPr>
          <a:xfrm>
            <a:off x="9410664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" name="矩形: 圆角 309"/>
          <p:cNvSpPr/>
          <p:nvPr/>
        </p:nvSpPr>
        <p:spPr>
          <a:xfrm>
            <a:off x="10748634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1" name="文本框 310"/>
          <p:cNvSpPr txBox="1"/>
          <p:nvPr/>
        </p:nvSpPr>
        <p:spPr>
          <a:xfrm>
            <a:off x="10661159" y="398354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达到预设温度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加热管停止工作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12" name="直接箭头连接符 311"/>
          <p:cNvCxnSpPr/>
          <p:nvPr/>
        </p:nvCxnSpPr>
        <p:spPr>
          <a:xfrm>
            <a:off x="10448889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直接箭头连接符 312"/>
          <p:cNvCxnSpPr/>
          <p:nvPr/>
        </p:nvCxnSpPr>
        <p:spPr>
          <a:xfrm>
            <a:off x="10451677" y="530908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4" name="矩形: 圆角 313"/>
          <p:cNvSpPr/>
          <p:nvPr/>
        </p:nvSpPr>
        <p:spPr>
          <a:xfrm>
            <a:off x="10748634" y="34409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5" name="文本框 314"/>
          <p:cNvSpPr txBox="1"/>
          <p:nvPr/>
        </p:nvSpPr>
        <p:spPr>
          <a:xfrm>
            <a:off x="10817903" y="34723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16" name="直接箭头连接符 315"/>
          <p:cNvCxnSpPr/>
          <p:nvPr/>
        </p:nvCxnSpPr>
        <p:spPr>
          <a:xfrm>
            <a:off x="8375227" y="358188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直接箭头连接符 316"/>
          <p:cNvCxnSpPr/>
          <p:nvPr/>
        </p:nvCxnSpPr>
        <p:spPr>
          <a:xfrm flipV="1">
            <a:off x="11112500" y="3725786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" name="矩形: 圆角 317"/>
          <p:cNvSpPr/>
          <p:nvPr/>
        </p:nvSpPr>
        <p:spPr>
          <a:xfrm>
            <a:off x="8672501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9" name="文本框 318"/>
          <p:cNvSpPr txBox="1"/>
          <p:nvPr/>
        </p:nvSpPr>
        <p:spPr>
          <a:xfrm>
            <a:off x="8591657" y="3468886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加热管工作正常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0" name="矩形: 圆角 319"/>
          <p:cNvSpPr/>
          <p:nvPr/>
        </p:nvSpPr>
        <p:spPr>
          <a:xfrm>
            <a:off x="9710409" y="34409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1" name="文本框 320"/>
          <p:cNvSpPr txBox="1"/>
          <p:nvPr/>
        </p:nvSpPr>
        <p:spPr>
          <a:xfrm>
            <a:off x="9625792" y="340887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达到预设温度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加热管停止工作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22" name="直接箭头连接符 321"/>
          <p:cNvCxnSpPr/>
          <p:nvPr/>
        </p:nvCxnSpPr>
        <p:spPr>
          <a:xfrm>
            <a:off x="9410664" y="35818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直接箭头连接符 322"/>
          <p:cNvCxnSpPr/>
          <p:nvPr/>
        </p:nvCxnSpPr>
        <p:spPr>
          <a:xfrm>
            <a:off x="10451747" y="35818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直接箭头连接符 323"/>
          <p:cNvCxnSpPr/>
          <p:nvPr/>
        </p:nvCxnSpPr>
        <p:spPr>
          <a:xfrm flipV="1">
            <a:off x="8001951" y="4295014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5" name="矩形: 圆角 324"/>
          <p:cNvSpPr/>
          <p:nvPr/>
        </p:nvSpPr>
        <p:spPr>
          <a:xfrm>
            <a:off x="6597608" y="3440395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6" name="文本框 325"/>
          <p:cNvSpPr txBox="1"/>
          <p:nvPr/>
        </p:nvSpPr>
        <p:spPr>
          <a:xfrm>
            <a:off x="6564294" y="3408604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检查更换老化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水位探针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27" name="直接箭头连接符 326"/>
          <p:cNvCxnSpPr/>
          <p:nvPr/>
        </p:nvCxnSpPr>
        <p:spPr>
          <a:xfrm>
            <a:off x="7338559" y="3581302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直接箭头连接符 327"/>
          <p:cNvCxnSpPr/>
          <p:nvPr/>
        </p:nvCxnSpPr>
        <p:spPr>
          <a:xfrm>
            <a:off x="6298419" y="3580721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897600" y="1760319"/>
            <a:ext cx="1980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故障表现：不进水（客户自查）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检查重点：外部供水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矩形: 圆角 120"/>
          <p:cNvSpPr/>
          <p:nvPr/>
        </p:nvSpPr>
        <p:spPr>
          <a:xfrm>
            <a:off x="556388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5530562" y="462365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解决供水故障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4696940" y="462281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流程图: 决策 123"/>
          <p:cNvSpPr/>
          <p:nvPr/>
        </p:nvSpPr>
        <p:spPr>
          <a:xfrm>
            <a:off x="4460156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5" name="直接箭头连接符 124"/>
          <p:cNvCxnSpPr/>
          <p:nvPr/>
        </p:nvCxnSpPr>
        <p:spPr>
          <a:xfrm>
            <a:off x="5258612" y="41636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箭头连接符 125"/>
          <p:cNvCxnSpPr/>
          <p:nvPr/>
        </p:nvCxnSpPr>
        <p:spPr>
          <a:xfrm>
            <a:off x="5337175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矩形: 圆角 126"/>
          <p:cNvSpPr/>
          <p:nvPr/>
        </p:nvSpPr>
        <p:spPr>
          <a:xfrm>
            <a:off x="3487430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3598380" y="4045803"/>
            <a:ext cx="511679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矩形: 圆角 128"/>
          <p:cNvSpPr/>
          <p:nvPr/>
        </p:nvSpPr>
        <p:spPr>
          <a:xfrm>
            <a:off x="7634276" y="4590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7600958" y="462489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设备正常进水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1" name="直接箭头连接符 130"/>
          <p:cNvCxnSpPr/>
          <p:nvPr/>
        </p:nvCxnSpPr>
        <p:spPr>
          <a:xfrm>
            <a:off x="734056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文本框 131"/>
          <p:cNvSpPr txBox="1"/>
          <p:nvPr/>
        </p:nvSpPr>
        <p:spPr>
          <a:xfrm>
            <a:off x="5735466" y="404620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流程图: 决策 132"/>
          <p:cNvSpPr/>
          <p:nvPr/>
        </p:nvSpPr>
        <p:spPr>
          <a:xfrm>
            <a:off x="5498677" y="40208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6667626" y="3470286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水压正常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流程图: 决策 134"/>
          <p:cNvSpPr/>
          <p:nvPr/>
        </p:nvSpPr>
        <p:spPr>
          <a:xfrm>
            <a:off x="6533431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矩形: 圆角 135"/>
          <p:cNvSpPr/>
          <p:nvPr/>
        </p:nvSpPr>
        <p:spPr>
          <a:xfrm>
            <a:off x="763427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7549662" y="340887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8" name="直接箭头连接符 137"/>
          <p:cNvCxnSpPr/>
          <p:nvPr/>
        </p:nvCxnSpPr>
        <p:spPr>
          <a:xfrm>
            <a:off x="6369050" y="41597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矩形: 圆角 138"/>
          <p:cNvSpPr/>
          <p:nvPr/>
        </p:nvSpPr>
        <p:spPr>
          <a:xfrm>
            <a:off x="659605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6562731" y="40470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检测供水压力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1" name="直接箭头连接符 140"/>
          <p:cNvCxnSpPr/>
          <p:nvPr/>
        </p:nvCxnSpPr>
        <p:spPr>
          <a:xfrm>
            <a:off x="7410381" y="358189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矩形: 圆角 141"/>
          <p:cNvSpPr/>
          <p:nvPr/>
        </p:nvSpPr>
        <p:spPr>
          <a:xfrm>
            <a:off x="4525655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4492333" y="404580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检查外部供水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4" name="直接箭头连接符 143"/>
          <p:cNvCxnSpPr/>
          <p:nvPr/>
        </p:nvCxnSpPr>
        <p:spPr>
          <a:xfrm>
            <a:off x="4219575" y="416290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矩形: 圆角 144"/>
          <p:cNvSpPr/>
          <p:nvPr/>
        </p:nvSpPr>
        <p:spPr>
          <a:xfrm>
            <a:off x="9710726" y="4022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9876167" y="404704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7" name="直接箭头连接符 146"/>
          <p:cNvCxnSpPr/>
          <p:nvPr/>
        </p:nvCxnSpPr>
        <p:spPr>
          <a:xfrm>
            <a:off x="4888781" y="4297286"/>
            <a:ext cx="0" cy="3002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矩形: 圆角 147"/>
          <p:cNvSpPr/>
          <p:nvPr/>
        </p:nvSpPr>
        <p:spPr>
          <a:xfrm>
            <a:off x="659893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6764386" y="462047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0" name="直接箭头连接符 149"/>
          <p:cNvCxnSpPr/>
          <p:nvPr/>
        </p:nvCxnSpPr>
        <p:spPr>
          <a:xfrm>
            <a:off x="630551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矩形: 圆角 150"/>
          <p:cNvSpPr/>
          <p:nvPr/>
        </p:nvSpPr>
        <p:spPr>
          <a:xfrm>
            <a:off x="8672501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8741770" y="46248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3" name="直接箭头连接符 152"/>
          <p:cNvCxnSpPr/>
          <p:nvPr/>
        </p:nvCxnSpPr>
        <p:spPr>
          <a:xfrm>
            <a:off x="7328712" y="41636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文本框 153"/>
          <p:cNvSpPr txBox="1"/>
          <p:nvPr/>
        </p:nvSpPr>
        <p:spPr>
          <a:xfrm>
            <a:off x="7702976" y="4043031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水压偏低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流程图: 决策 154"/>
          <p:cNvSpPr/>
          <p:nvPr/>
        </p:nvSpPr>
        <p:spPr>
          <a:xfrm>
            <a:off x="7568777" y="40208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6" name="直接箭头连接符 155"/>
          <p:cNvCxnSpPr/>
          <p:nvPr/>
        </p:nvCxnSpPr>
        <p:spPr>
          <a:xfrm>
            <a:off x="8439150" y="41597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矩形: 圆角 156"/>
          <p:cNvSpPr/>
          <p:nvPr/>
        </p:nvSpPr>
        <p:spPr>
          <a:xfrm>
            <a:off x="866615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8" name="文本框 157"/>
          <p:cNvSpPr txBox="1"/>
          <p:nvPr/>
        </p:nvSpPr>
        <p:spPr>
          <a:xfrm>
            <a:off x="8632833" y="40470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加装增压设备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矩形: 圆角 158"/>
          <p:cNvSpPr/>
          <p:nvPr/>
        </p:nvSpPr>
        <p:spPr>
          <a:xfrm>
            <a:off x="10749126" y="401546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0" name="文本框 159"/>
          <p:cNvSpPr txBox="1"/>
          <p:nvPr/>
        </p:nvSpPr>
        <p:spPr>
          <a:xfrm>
            <a:off x="10712631" y="4046865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设备正常进水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1" name="直接箭头连接符 160"/>
          <p:cNvCxnSpPr/>
          <p:nvPr/>
        </p:nvCxnSpPr>
        <p:spPr>
          <a:xfrm flipV="1">
            <a:off x="6963071" y="3720339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接箭头连接符 161"/>
          <p:cNvCxnSpPr/>
          <p:nvPr/>
        </p:nvCxnSpPr>
        <p:spPr>
          <a:xfrm>
            <a:off x="9410664" y="416022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矩形: 圆角 162"/>
          <p:cNvSpPr/>
          <p:nvPr/>
        </p:nvSpPr>
        <p:spPr>
          <a:xfrm>
            <a:off x="867549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8837765" y="3472373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5" name="直接箭头连接符 164"/>
          <p:cNvCxnSpPr/>
          <p:nvPr/>
        </p:nvCxnSpPr>
        <p:spPr>
          <a:xfrm>
            <a:off x="8375227" y="473440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箭头连接符 165"/>
          <p:cNvCxnSpPr/>
          <p:nvPr/>
        </p:nvCxnSpPr>
        <p:spPr>
          <a:xfrm>
            <a:off x="8375227" y="35818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接箭头连接符 166"/>
          <p:cNvCxnSpPr/>
          <p:nvPr/>
        </p:nvCxnSpPr>
        <p:spPr>
          <a:xfrm>
            <a:off x="10462479" y="415973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3" name="文本框 322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文本框 167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文本框 168"/>
          <p:cNvSpPr txBox="1"/>
          <p:nvPr/>
        </p:nvSpPr>
        <p:spPr>
          <a:xfrm>
            <a:off x="897600" y="1760319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故障表现：不进水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1" name="文本框 170"/>
          <p:cNvSpPr txBox="1"/>
          <p:nvPr/>
        </p:nvSpPr>
        <p:spPr>
          <a:xfrm>
            <a:off x="898321" y="2330117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维修配件：控制板、进水电磁阀、水位探针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2" name="矩形: 圆角 171"/>
          <p:cNvSpPr/>
          <p:nvPr/>
        </p:nvSpPr>
        <p:spPr>
          <a:xfrm>
            <a:off x="4525655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3" name="文本框 172"/>
          <p:cNvSpPr txBox="1"/>
          <p:nvPr/>
        </p:nvSpPr>
        <p:spPr>
          <a:xfrm>
            <a:off x="4636605" y="4620478"/>
            <a:ext cx="511679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" name="矩形: 圆角 173"/>
          <p:cNvSpPr/>
          <p:nvPr/>
        </p:nvSpPr>
        <p:spPr>
          <a:xfrm>
            <a:off x="5561001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5" name="文本框 174"/>
          <p:cNvSpPr txBox="1"/>
          <p:nvPr/>
        </p:nvSpPr>
        <p:spPr>
          <a:xfrm>
            <a:off x="5527683" y="455504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阀输入电压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5735167" y="404813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7" name="流程图: 决策 176"/>
          <p:cNvSpPr/>
          <p:nvPr/>
        </p:nvSpPr>
        <p:spPr>
          <a:xfrm>
            <a:off x="5495206" y="40228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8" name="直接箭头连接符 177"/>
          <p:cNvCxnSpPr/>
          <p:nvPr/>
        </p:nvCxnSpPr>
        <p:spPr>
          <a:xfrm>
            <a:off x="6375331" y="415974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接箭头连接符 179"/>
          <p:cNvCxnSpPr/>
          <p:nvPr/>
        </p:nvCxnSpPr>
        <p:spPr>
          <a:xfrm>
            <a:off x="5257800" y="473440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矩形: 圆角 184"/>
          <p:cNvSpPr/>
          <p:nvPr/>
        </p:nvSpPr>
        <p:spPr>
          <a:xfrm>
            <a:off x="659922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0" name="文本框 199"/>
          <p:cNvSpPr txBox="1"/>
          <p:nvPr/>
        </p:nvSpPr>
        <p:spPr>
          <a:xfrm>
            <a:off x="6617206" y="405022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22" name="直接箭头连接符 221"/>
          <p:cNvCxnSpPr/>
          <p:nvPr/>
        </p:nvCxnSpPr>
        <p:spPr>
          <a:xfrm flipV="1">
            <a:off x="5927725" y="4313161"/>
            <a:ext cx="0" cy="27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文本框 223"/>
          <p:cNvSpPr txBox="1"/>
          <p:nvPr/>
        </p:nvSpPr>
        <p:spPr>
          <a:xfrm>
            <a:off x="6773392" y="462598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5" name="流程图: 决策 224"/>
          <p:cNvSpPr/>
          <p:nvPr/>
        </p:nvSpPr>
        <p:spPr>
          <a:xfrm>
            <a:off x="6533431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6" name="矩形: 圆角 225"/>
          <p:cNvSpPr/>
          <p:nvPr/>
        </p:nvSpPr>
        <p:spPr>
          <a:xfrm>
            <a:off x="7637451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7" name="文本框 226"/>
          <p:cNvSpPr txBox="1"/>
          <p:nvPr/>
        </p:nvSpPr>
        <p:spPr>
          <a:xfrm>
            <a:off x="7652242" y="462489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3" name="直接箭头连接符 232"/>
          <p:cNvCxnSpPr/>
          <p:nvPr/>
        </p:nvCxnSpPr>
        <p:spPr>
          <a:xfrm>
            <a:off x="7413556" y="47344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直接箭头连接符 235"/>
          <p:cNvCxnSpPr/>
          <p:nvPr/>
        </p:nvCxnSpPr>
        <p:spPr>
          <a:xfrm>
            <a:off x="6295956" y="47344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矩形: 圆角 237"/>
          <p:cNvSpPr/>
          <p:nvPr/>
        </p:nvSpPr>
        <p:spPr>
          <a:xfrm>
            <a:off x="971072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1" name="文本框 240"/>
          <p:cNvSpPr txBox="1"/>
          <p:nvPr/>
        </p:nvSpPr>
        <p:spPr>
          <a:xfrm>
            <a:off x="9779995" y="404704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4" name="直接箭头连接符 243"/>
          <p:cNvCxnSpPr/>
          <p:nvPr/>
        </p:nvCxnSpPr>
        <p:spPr>
          <a:xfrm>
            <a:off x="7340177" y="415973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直接箭头连接符 244"/>
          <p:cNvCxnSpPr/>
          <p:nvPr/>
        </p:nvCxnSpPr>
        <p:spPr>
          <a:xfrm flipV="1">
            <a:off x="10080625" y="4303636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矩形: 圆角 247"/>
          <p:cNvSpPr/>
          <p:nvPr/>
        </p:nvSpPr>
        <p:spPr>
          <a:xfrm>
            <a:off x="7637451" y="4022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9" name="文本框 248"/>
          <p:cNvSpPr txBox="1"/>
          <p:nvPr/>
        </p:nvSpPr>
        <p:spPr>
          <a:xfrm>
            <a:off x="7799721" y="404704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0" name="矩形: 圆角 249"/>
          <p:cNvSpPr/>
          <p:nvPr/>
        </p:nvSpPr>
        <p:spPr>
          <a:xfrm>
            <a:off x="867250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1" name="文本框 250"/>
          <p:cNvSpPr txBox="1"/>
          <p:nvPr/>
        </p:nvSpPr>
        <p:spPr>
          <a:xfrm>
            <a:off x="8639181" y="40470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设备正常进水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2" name="直接箭头连接符 251"/>
          <p:cNvCxnSpPr/>
          <p:nvPr/>
        </p:nvCxnSpPr>
        <p:spPr>
          <a:xfrm>
            <a:off x="8375614" y="41597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直接箭头连接符 252"/>
          <p:cNvCxnSpPr/>
          <p:nvPr/>
        </p:nvCxnSpPr>
        <p:spPr>
          <a:xfrm>
            <a:off x="9413839" y="41597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文本框 254"/>
          <p:cNvSpPr txBox="1"/>
          <p:nvPr/>
        </p:nvSpPr>
        <p:spPr>
          <a:xfrm>
            <a:off x="6770218" y="347346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老化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" name="流程图: 决策 255"/>
          <p:cNvSpPr/>
          <p:nvPr/>
        </p:nvSpPr>
        <p:spPr>
          <a:xfrm>
            <a:off x="6530256" y="34481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7" name="矩形: 圆角 256"/>
          <p:cNvSpPr/>
          <p:nvPr/>
        </p:nvSpPr>
        <p:spPr>
          <a:xfrm>
            <a:off x="5561001" y="3447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8" name="文本框 257"/>
          <p:cNvSpPr txBox="1"/>
          <p:nvPr/>
        </p:nvSpPr>
        <p:spPr>
          <a:xfrm>
            <a:off x="5524499" y="340887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检查水位探针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是否老化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9" name="直接箭头连接符 258"/>
          <p:cNvCxnSpPr/>
          <p:nvPr/>
        </p:nvCxnSpPr>
        <p:spPr>
          <a:xfrm>
            <a:off x="7410381" y="358506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矩形: 圆角 259"/>
          <p:cNvSpPr/>
          <p:nvPr/>
        </p:nvSpPr>
        <p:spPr>
          <a:xfrm>
            <a:off x="763427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1" name="文本框 260"/>
          <p:cNvSpPr txBox="1"/>
          <p:nvPr/>
        </p:nvSpPr>
        <p:spPr>
          <a:xfrm>
            <a:off x="7600960" y="34723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更换水位探针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2" name="直接箭头连接符 261"/>
          <p:cNvCxnSpPr/>
          <p:nvPr/>
        </p:nvCxnSpPr>
        <p:spPr>
          <a:xfrm>
            <a:off x="8375227" y="358505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直接箭头连接符 262"/>
          <p:cNvCxnSpPr/>
          <p:nvPr/>
        </p:nvCxnSpPr>
        <p:spPr>
          <a:xfrm>
            <a:off x="6290486" y="358506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矩形: 圆角 263"/>
          <p:cNvSpPr/>
          <p:nvPr/>
        </p:nvSpPr>
        <p:spPr>
          <a:xfrm>
            <a:off x="8672501" y="3447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5" name="文本框 264"/>
          <p:cNvSpPr txBox="1"/>
          <p:nvPr/>
        </p:nvSpPr>
        <p:spPr>
          <a:xfrm>
            <a:off x="8834771" y="346919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6" name="直接箭头连接符 265"/>
          <p:cNvCxnSpPr/>
          <p:nvPr/>
        </p:nvCxnSpPr>
        <p:spPr>
          <a:xfrm flipV="1">
            <a:off x="5927725" y="3732136"/>
            <a:ext cx="0" cy="27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直接箭头连接符 266"/>
          <p:cNvCxnSpPr/>
          <p:nvPr/>
        </p:nvCxnSpPr>
        <p:spPr>
          <a:xfrm>
            <a:off x="9039225" y="3727716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>
          <a:xfrm>
            <a:off x="8378402" y="473440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矩形: 圆角 180"/>
          <p:cNvSpPr/>
          <p:nvPr/>
        </p:nvSpPr>
        <p:spPr>
          <a:xfrm>
            <a:off x="8675676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8837946" y="462489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3" name="矩形: 圆角 182"/>
          <p:cNvSpPr/>
          <p:nvPr/>
        </p:nvSpPr>
        <p:spPr>
          <a:xfrm>
            <a:off x="9710726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4" name="文本框 183"/>
          <p:cNvSpPr txBox="1"/>
          <p:nvPr/>
        </p:nvSpPr>
        <p:spPr>
          <a:xfrm>
            <a:off x="9677406" y="46217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设备正常进水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6" name="直接箭头连接符 185"/>
          <p:cNvCxnSpPr/>
          <p:nvPr/>
        </p:nvCxnSpPr>
        <p:spPr>
          <a:xfrm>
            <a:off x="9413839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2230218" y="2024990"/>
            <a:ext cx="72378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一）设备简介    ┄┄┄┄┄┄┄┄┄┄┄┄┄┄┄┄┄┄┄┄┄┄┄┄┄┄┄┄┄┄┄┄┄┄┄┄┄┄┄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03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2230209" y="2459572"/>
            <a:ext cx="73789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二）安装手册    ┄┄┄┄┄┄┄┄┄┄┄┄┄┄┄┄┄┄┄┄┄┄┄┄┄┄┄┄┄┄┄┄┄┄┄┄┄┄┄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04-05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2225415" y="4161047"/>
            <a:ext cx="75200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四）维修手册    ┄┄┄┄┄┄┄┄┄┄┄┄┄┄┄┄┄┄┄┄┄┄┄┄┄┄┄┄┄┄┄┄┄┄┄┄┄┄┄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10-31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2230201" y="4452437"/>
            <a:ext cx="32175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① 结构爆炸图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10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2225409" y="4736095"/>
            <a:ext cx="33586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③ 电路图  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12-14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2230201" y="5027982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⑤ 故障代码速查  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16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2230197" y="3180252"/>
            <a:ext cx="75200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三）客户使用现象自查步骤    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06-09 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2229941" y="5310973"/>
            <a:ext cx="33586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⑦ 维修配件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27-30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6150403" y="4449460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② 工作原理图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11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6145612" y="4740948"/>
            <a:ext cx="3499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④ 接线图  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13-15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6142999" y="5028757"/>
            <a:ext cx="3499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⑥ 故障分析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17-26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2230189" y="2746429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① 设备安装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04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6226709" y="2743218"/>
            <a:ext cx="34291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② 参数设置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04-05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6142999" y="5314507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⑧ 服务流程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31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2225847" y="3464020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① 屏幕无显示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06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2229764" y="3756387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③ 加热产生大量蒸汽  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08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6146049" y="3469752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② 设备不进水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07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6141258" y="3752531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④ 跳电  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09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893253" y="1149087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目录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895613" y="1760319"/>
            <a:ext cx="25016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故障表现：加热到预设温度产生大量蒸汽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检查重点：地区海拔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8" name="直接箭头连接符 127"/>
          <p:cNvCxnSpPr/>
          <p:nvPr/>
        </p:nvCxnSpPr>
        <p:spPr>
          <a:xfrm>
            <a:off x="4220387" y="41572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矩形: 圆角 130"/>
          <p:cNvSpPr/>
          <p:nvPr/>
        </p:nvSpPr>
        <p:spPr>
          <a:xfrm>
            <a:off x="2449205" y="4014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2415891" y="404580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产生大量蒸汽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4748537" y="404620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流程图: 决策 133"/>
          <p:cNvSpPr/>
          <p:nvPr/>
        </p:nvSpPr>
        <p:spPr>
          <a:xfrm>
            <a:off x="4460452" y="401453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5" name="直接箭头连接符 134"/>
          <p:cNvCxnSpPr/>
          <p:nvPr/>
        </p:nvCxnSpPr>
        <p:spPr>
          <a:xfrm>
            <a:off x="5330825" y="41565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矩形: 圆角 135"/>
          <p:cNvSpPr/>
          <p:nvPr/>
        </p:nvSpPr>
        <p:spPr>
          <a:xfrm>
            <a:off x="3487430" y="4014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3505408" y="398230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高海拔区域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8" name="直接箭头连接符 137"/>
          <p:cNvCxnSpPr/>
          <p:nvPr/>
        </p:nvCxnSpPr>
        <p:spPr>
          <a:xfrm>
            <a:off x="3181350" y="415655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文本框 140"/>
          <p:cNvSpPr txBox="1"/>
          <p:nvPr/>
        </p:nvSpPr>
        <p:spPr>
          <a:xfrm>
            <a:off x="3710314" y="462088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流程图: 决策 141"/>
          <p:cNvSpPr/>
          <p:nvPr/>
        </p:nvSpPr>
        <p:spPr>
          <a:xfrm>
            <a:off x="3422227" y="458920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" name="矩形: 圆角 142"/>
          <p:cNvSpPr/>
          <p:nvPr/>
        </p:nvSpPr>
        <p:spPr>
          <a:xfrm>
            <a:off x="867250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8741773" y="398672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没有大量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蒸汽产生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5" name="直接箭头连接符 144"/>
          <p:cNvCxnSpPr/>
          <p:nvPr/>
        </p:nvCxnSpPr>
        <p:spPr>
          <a:xfrm>
            <a:off x="6301952" y="415655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矩形: 圆角 145"/>
          <p:cNvSpPr/>
          <p:nvPr/>
        </p:nvSpPr>
        <p:spPr>
          <a:xfrm>
            <a:off x="659922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6665315" y="398672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加热到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预设温度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矩形: 圆角 147"/>
          <p:cNvSpPr/>
          <p:nvPr/>
        </p:nvSpPr>
        <p:spPr>
          <a:xfrm>
            <a:off x="7634276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7549667" y="4047048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加热管停止工作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0" name="直接箭头连接符 149"/>
          <p:cNvCxnSpPr/>
          <p:nvPr/>
        </p:nvCxnSpPr>
        <p:spPr>
          <a:xfrm>
            <a:off x="7337389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箭头连接符 150"/>
          <p:cNvCxnSpPr/>
          <p:nvPr/>
        </p:nvCxnSpPr>
        <p:spPr>
          <a:xfrm>
            <a:off x="8375614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矩形: 圆角 151"/>
          <p:cNvSpPr/>
          <p:nvPr/>
        </p:nvSpPr>
        <p:spPr>
          <a:xfrm>
            <a:off x="556100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" name="文本框 152"/>
          <p:cNvSpPr txBox="1"/>
          <p:nvPr/>
        </p:nvSpPr>
        <p:spPr>
          <a:xfrm>
            <a:off x="5527685" y="40470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降低加热温度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4" name="直接箭头连接符 153"/>
          <p:cNvCxnSpPr/>
          <p:nvPr/>
        </p:nvCxnSpPr>
        <p:spPr>
          <a:xfrm>
            <a:off x="3851571" y="4300461"/>
            <a:ext cx="0" cy="2889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矩形: 圆角 154"/>
          <p:cNvSpPr/>
          <p:nvPr/>
        </p:nvSpPr>
        <p:spPr>
          <a:xfrm>
            <a:off x="970755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9776821" y="404704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9" name="直接箭头连接符 158"/>
          <p:cNvCxnSpPr/>
          <p:nvPr/>
        </p:nvCxnSpPr>
        <p:spPr>
          <a:xfrm>
            <a:off x="9410664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矩形: 圆角 159"/>
          <p:cNvSpPr/>
          <p:nvPr/>
        </p:nvSpPr>
        <p:spPr>
          <a:xfrm>
            <a:off x="4525036" y="45893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4440420" y="4560455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2" name="直接箭头连接符 161"/>
          <p:cNvCxnSpPr/>
          <p:nvPr/>
        </p:nvCxnSpPr>
        <p:spPr>
          <a:xfrm>
            <a:off x="4298331" y="4731536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矩形: 圆角 162"/>
          <p:cNvSpPr/>
          <p:nvPr/>
        </p:nvSpPr>
        <p:spPr>
          <a:xfrm>
            <a:off x="5563261" y="45893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5728713" y="4620780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5" name="直接箭头连接符 164"/>
          <p:cNvCxnSpPr/>
          <p:nvPr/>
        </p:nvCxnSpPr>
        <p:spPr>
          <a:xfrm>
            <a:off x="5257181" y="4731536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文本框 165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895613" y="1760319"/>
            <a:ext cx="25016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故障表现：加热到预设温度产生大量蒸汽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898321" y="2330117"/>
            <a:ext cx="23647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维修配件：控制板、继电器、温度探针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矩形: 圆角 125"/>
          <p:cNvSpPr/>
          <p:nvPr/>
        </p:nvSpPr>
        <p:spPr>
          <a:xfrm>
            <a:off x="3487430" y="40175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3434880" y="4045803"/>
            <a:ext cx="838691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产生大量蒸汽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4738653" y="4613286"/>
            <a:ext cx="3000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流程图: 决策 131"/>
          <p:cNvSpPr/>
          <p:nvPr/>
        </p:nvSpPr>
        <p:spPr>
          <a:xfrm>
            <a:off x="4456981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矩形: 圆角 133"/>
          <p:cNvSpPr/>
          <p:nvPr/>
        </p:nvSpPr>
        <p:spPr>
          <a:xfrm>
            <a:off x="5557826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5559778" y="4555048"/>
            <a:ext cx="7296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检测继电器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输出端状态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6" name="直接箭头连接符 145"/>
          <p:cNvCxnSpPr/>
          <p:nvPr/>
        </p:nvCxnSpPr>
        <p:spPr>
          <a:xfrm>
            <a:off x="5333931" y="47344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文本框 146"/>
          <p:cNvSpPr txBox="1"/>
          <p:nvPr/>
        </p:nvSpPr>
        <p:spPr>
          <a:xfrm>
            <a:off x="5776877" y="4038611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" name="流程图: 决策 152"/>
          <p:cNvSpPr/>
          <p:nvPr/>
        </p:nvSpPr>
        <p:spPr>
          <a:xfrm>
            <a:off x="5492031" y="40228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2" name="直接箭头连接符 161"/>
          <p:cNvCxnSpPr/>
          <p:nvPr/>
        </p:nvCxnSpPr>
        <p:spPr>
          <a:xfrm>
            <a:off x="6372156" y="415974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箭头连接符 153"/>
          <p:cNvCxnSpPr/>
          <p:nvPr/>
        </p:nvCxnSpPr>
        <p:spPr>
          <a:xfrm>
            <a:off x="4219575" y="4159734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矩形: 圆角 158"/>
          <p:cNvSpPr/>
          <p:nvPr/>
        </p:nvSpPr>
        <p:spPr>
          <a:xfrm>
            <a:off x="659605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0" name="文本框 159"/>
          <p:cNvSpPr txBox="1"/>
          <p:nvPr/>
        </p:nvSpPr>
        <p:spPr>
          <a:xfrm>
            <a:off x="6489001" y="3977198"/>
            <a:ext cx="94769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查看屏幕温度与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实际温度差异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5" name="直接箭头连接符 194"/>
          <p:cNvCxnSpPr/>
          <p:nvPr/>
        </p:nvCxnSpPr>
        <p:spPr>
          <a:xfrm>
            <a:off x="7407275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矩形: 圆角 165"/>
          <p:cNvSpPr/>
          <p:nvPr/>
        </p:nvSpPr>
        <p:spPr>
          <a:xfrm>
            <a:off x="7634276" y="4590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7" name="文本框 166"/>
          <p:cNvSpPr txBox="1"/>
          <p:nvPr/>
        </p:nvSpPr>
        <p:spPr>
          <a:xfrm>
            <a:off x="7636227" y="4618548"/>
            <a:ext cx="729687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更换继电器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1" name="文本框 170"/>
          <p:cNvSpPr txBox="1"/>
          <p:nvPr/>
        </p:nvSpPr>
        <p:spPr>
          <a:xfrm>
            <a:off x="6757394" y="4613286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通路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2" name="流程图: 决策 171"/>
          <p:cNvSpPr/>
          <p:nvPr/>
        </p:nvSpPr>
        <p:spPr>
          <a:xfrm>
            <a:off x="6530256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6" name="矩形: 圆角 175"/>
          <p:cNvSpPr/>
          <p:nvPr/>
        </p:nvSpPr>
        <p:spPr>
          <a:xfrm>
            <a:off x="9710726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文本框 180"/>
          <p:cNvSpPr txBox="1"/>
          <p:nvPr/>
        </p:nvSpPr>
        <p:spPr>
          <a:xfrm>
            <a:off x="9600488" y="4624898"/>
            <a:ext cx="947695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加热管停止工作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2" name="直接箭头连接符 181"/>
          <p:cNvCxnSpPr/>
          <p:nvPr/>
        </p:nvCxnSpPr>
        <p:spPr>
          <a:xfrm>
            <a:off x="6292781" y="47344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矩形: 圆角 185"/>
          <p:cNvSpPr/>
          <p:nvPr/>
        </p:nvSpPr>
        <p:spPr>
          <a:xfrm>
            <a:off x="970755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9" name="文本框 188"/>
          <p:cNvSpPr txBox="1"/>
          <p:nvPr/>
        </p:nvSpPr>
        <p:spPr>
          <a:xfrm>
            <a:off x="9763997" y="4047048"/>
            <a:ext cx="620683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1" name="直接箭头连接符 190"/>
          <p:cNvCxnSpPr/>
          <p:nvPr/>
        </p:nvCxnSpPr>
        <p:spPr>
          <a:xfrm flipV="1">
            <a:off x="10077450" y="4303636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矩形: 圆角 193"/>
          <p:cNvSpPr/>
          <p:nvPr/>
        </p:nvSpPr>
        <p:spPr>
          <a:xfrm>
            <a:off x="866932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6" name="文本框 195"/>
          <p:cNvSpPr txBox="1"/>
          <p:nvPr/>
        </p:nvSpPr>
        <p:spPr>
          <a:xfrm>
            <a:off x="8616777" y="4047048"/>
            <a:ext cx="838692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更换温度探针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9" name="矩形: 圆角 198"/>
          <p:cNvSpPr/>
          <p:nvPr/>
        </p:nvSpPr>
        <p:spPr>
          <a:xfrm>
            <a:off x="4522776" y="4022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2" name="文本框 201"/>
          <p:cNvSpPr txBox="1"/>
          <p:nvPr/>
        </p:nvSpPr>
        <p:spPr>
          <a:xfrm>
            <a:off x="4524726" y="3980373"/>
            <a:ext cx="7296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检测继电器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3" name="直接箭头连接符 202"/>
          <p:cNvCxnSpPr/>
          <p:nvPr/>
        </p:nvCxnSpPr>
        <p:spPr>
          <a:xfrm>
            <a:off x="5257731" y="415974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直接箭头连接符 207"/>
          <p:cNvCxnSpPr/>
          <p:nvPr/>
        </p:nvCxnSpPr>
        <p:spPr>
          <a:xfrm>
            <a:off x="4889796" y="4303636"/>
            <a:ext cx="0" cy="2889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直接箭头连接符 227"/>
          <p:cNvCxnSpPr/>
          <p:nvPr/>
        </p:nvCxnSpPr>
        <p:spPr>
          <a:xfrm>
            <a:off x="8372052" y="473440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矩形: 圆角 228"/>
          <p:cNvSpPr/>
          <p:nvPr/>
        </p:nvSpPr>
        <p:spPr>
          <a:xfrm>
            <a:off x="8669326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0" name="文本框 229"/>
          <p:cNvSpPr txBox="1"/>
          <p:nvPr/>
        </p:nvSpPr>
        <p:spPr>
          <a:xfrm>
            <a:off x="8668089" y="4551873"/>
            <a:ext cx="7296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开机加热到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预设温度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1" name="直接箭头连接符 210"/>
          <p:cNvCxnSpPr/>
          <p:nvPr/>
        </p:nvCxnSpPr>
        <p:spPr>
          <a:xfrm>
            <a:off x="9407489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矩形: 圆角 233"/>
          <p:cNvSpPr/>
          <p:nvPr/>
        </p:nvSpPr>
        <p:spPr>
          <a:xfrm>
            <a:off x="763427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5" name="文本框 234"/>
          <p:cNvSpPr txBox="1"/>
          <p:nvPr/>
        </p:nvSpPr>
        <p:spPr>
          <a:xfrm>
            <a:off x="7636226" y="3475548"/>
            <a:ext cx="729687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0" name="矩形: 圆角 239"/>
          <p:cNvSpPr/>
          <p:nvPr/>
        </p:nvSpPr>
        <p:spPr>
          <a:xfrm>
            <a:off x="1074577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2" name="文本框 241"/>
          <p:cNvSpPr txBox="1"/>
          <p:nvPr/>
        </p:nvSpPr>
        <p:spPr>
          <a:xfrm>
            <a:off x="10802222" y="3472373"/>
            <a:ext cx="620683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3" name="直接箭头连接符 242"/>
          <p:cNvCxnSpPr/>
          <p:nvPr/>
        </p:nvCxnSpPr>
        <p:spPr>
          <a:xfrm>
            <a:off x="8375227" y="358505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矩形: 圆角 245"/>
          <p:cNvSpPr/>
          <p:nvPr/>
        </p:nvSpPr>
        <p:spPr>
          <a:xfrm>
            <a:off x="8672501" y="3447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7" name="文本框 246"/>
          <p:cNvSpPr txBox="1"/>
          <p:nvPr/>
        </p:nvSpPr>
        <p:spPr>
          <a:xfrm>
            <a:off x="8671264" y="3402523"/>
            <a:ext cx="7296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开机加热到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预设温度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8" name="矩形: 圆角 267"/>
          <p:cNvSpPr/>
          <p:nvPr/>
        </p:nvSpPr>
        <p:spPr>
          <a:xfrm>
            <a:off x="9707551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9" name="文本框 268"/>
          <p:cNvSpPr txBox="1"/>
          <p:nvPr/>
        </p:nvSpPr>
        <p:spPr>
          <a:xfrm>
            <a:off x="9600500" y="3475548"/>
            <a:ext cx="947695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加热管停止工作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0" name="直接箭头连接符 269"/>
          <p:cNvCxnSpPr/>
          <p:nvPr/>
        </p:nvCxnSpPr>
        <p:spPr>
          <a:xfrm>
            <a:off x="9410664" y="35850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直接箭头连接符 270"/>
          <p:cNvCxnSpPr/>
          <p:nvPr/>
        </p:nvCxnSpPr>
        <p:spPr>
          <a:xfrm>
            <a:off x="10448889" y="35850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文本框 271"/>
          <p:cNvSpPr txBox="1"/>
          <p:nvPr/>
        </p:nvSpPr>
        <p:spPr>
          <a:xfrm>
            <a:off x="7853327" y="4038611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3" name="流程图: 决策 272"/>
          <p:cNvSpPr/>
          <p:nvPr/>
        </p:nvSpPr>
        <p:spPr>
          <a:xfrm>
            <a:off x="7568481" y="40228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4" name="直接箭头连接符 273"/>
          <p:cNvCxnSpPr/>
          <p:nvPr/>
        </p:nvCxnSpPr>
        <p:spPr>
          <a:xfrm>
            <a:off x="8448606" y="415974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直接箭头连接符 274"/>
          <p:cNvCxnSpPr/>
          <p:nvPr/>
        </p:nvCxnSpPr>
        <p:spPr>
          <a:xfrm>
            <a:off x="7334181" y="415974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文本框 275"/>
          <p:cNvSpPr txBox="1"/>
          <p:nvPr/>
        </p:nvSpPr>
        <p:spPr>
          <a:xfrm>
            <a:off x="6815102" y="3463936"/>
            <a:ext cx="3000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7" name="流程图: 决策 276"/>
          <p:cNvSpPr/>
          <p:nvPr/>
        </p:nvSpPr>
        <p:spPr>
          <a:xfrm>
            <a:off x="6530256" y="34481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8" name="直接箭头连接符 277"/>
          <p:cNvCxnSpPr/>
          <p:nvPr/>
        </p:nvCxnSpPr>
        <p:spPr>
          <a:xfrm>
            <a:off x="7410381" y="358506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直接箭头连接符 280"/>
          <p:cNvCxnSpPr/>
          <p:nvPr/>
        </p:nvCxnSpPr>
        <p:spPr>
          <a:xfrm>
            <a:off x="9039225" y="4303636"/>
            <a:ext cx="0" cy="2866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直接箭头连接符 281"/>
          <p:cNvCxnSpPr/>
          <p:nvPr/>
        </p:nvCxnSpPr>
        <p:spPr>
          <a:xfrm flipV="1">
            <a:off x="6962775" y="3722611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文本框 121"/>
          <p:cNvSpPr txBox="1"/>
          <p:nvPr/>
        </p:nvSpPr>
        <p:spPr>
          <a:xfrm>
            <a:off x="897600" y="1760319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故障表现：跳电（客户自查）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检查重点：外部供电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矩形: 圆角 130"/>
          <p:cNvSpPr/>
          <p:nvPr/>
        </p:nvSpPr>
        <p:spPr>
          <a:xfrm>
            <a:off x="5560086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5475470" y="4557280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5731374" y="403894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流程图: 决策 134"/>
          <p:cNvSpPr/>
          <p:nvPr/>
        </p:nvSpPr>
        <p:spPr>
          <a:xfrm>
            <a:off x="5494587" y="401997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6" name="直接箭头连接符 135"/>
          <p:cNvCxnSpPr/>
          <p:nvPr/>
        </p:nvCxnSpPr>
        <p:spPr>
          <a:xfrm>
            <a:off x="6368976" y="415565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矩形: 圆角 136"/>
          <p:cNvSpPr/>
          <p:nvPr/>
        </p:nvSpPr>
        <p:spPr>
          <a:xfrm>
            <a:off x="6598044" y="401913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6564732" y="404417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排除供电故障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8640866" y="404208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流程图: 决策 139"/>
          <p:cNvSpPr/>
          <p:nvPr/>
        </p:nvSpPr>
        <p:spPr>
          <a:xfrm>
            <a:off x="8606087" y="401994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4693146" y="4619938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流程图: 决策 141"/>
          <p:cNvSpPr/>
          <p:nvPr/>
        </p:nvSpPr>
        <p:spPr>
          <a:xfrm>
            <a:off x="4456362" y="459779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3" name="直接箭头连接符 142"/>
          <p:cNvCxnSpPr/>
          <p:nvPr/>
        </p:nvCxnSpPr>
        <p:spPr>
          <a:xfrm>
            <a:off x="5257993" y="41575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箭头连接符 143"/>
          <p:cNvCxnSpPr/>
          <p:nvPr/>
        </p:nvCxnSpPr>
        <p:spPr>
          <a:xfrm>
            <a:off x="5333381" y="473471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矩形: 圆角 144"/>
          <p:cNvSpPr/>
          <p:nvPr/>
        </p:nvSpPr>
        <p:spPr>
          <a:xfrm>
            <a:off x="3486811" y="40178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3652263" y="4042930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跳电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7" name="直接箭头连接符 146"/>
          <p:cNvCxnSpPr/>
          <p:nvPr/>
        </p:nvCxnSpPr>
        <p:spPr>
          <a:xfrm>
            <a:off x="8362331" y="415686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矩形: 圆角 147"/>
          <p:cNvSpPr/>
          <p:nvPr/>
        </p:nvSpPr>
        <p:spPr>
          <a:xfrm>
            <a:off x="7636832" y="401595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7802281" y="404417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2" name="直接箭头连接符 151"/>
          <p:cNvCxnSpPr/>
          <p:nvPr/>
        </p:nvCxnSpPr>
        <p:spPr>
          <a:xfrm>
            <a:off x="7336770" y="4156867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矩形: 圆角 152"/>
          <p:cNvSpPr/>
          <p:nvPr/>
        </p:nvSpPr>
        <p:spPr>
          <a:xfrm>
            <a:off x="9710107" y="401912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9776194" y="4047350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5" name="直接箭头连接符 154"/>
          <p:cNvCxnSpPr/>
          <p:nvPr/>
        </p:nvCxnSpPr>
        <p:spPr>
          <a:xfrm>
            <a:off x="9479931" y="4156861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矩形: 圆角 155"/>
          <p:cNvSpPr/>
          <p:nvPr/>
        </p:nvSpPr>
        <p:spPr>
          <a:xfrm>
            <a:off x="4525036" y="40178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7" name="文本框 156"/>
          <p:cNvSpPr txBox="1"/>
          <p:nvPr/>
        </p:nvSpPr>
        <p:spPr>
          <a:xfrm>
            <a:off x="4491714" y="398578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检查供电线路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8" name="直接箭头连接符 157"/>
          <p:cNvCxnSpPr/>
          <p:nvPr/>
        </p:nvCxnSpPr>
        <p:spPr>
          <a:xfrm>
            <a:off x="4218956" y="4156861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接箭头连接符 158"/>
          <p:cNvCxnSpPr/>
          <p:nvPr/>
        </p:nvCxnSpPr>
        <p:spPr>
          <a:xfrm>
            <a:off x="4889989" y="4297588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矩形: 圆角 159"/>
          <p:cNvSpPr/>
          <p:nvPr/>
        </p:nvSpPr>
        <p:spPr>
          <a:xfrm>
            <a:off x="6598311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6763763" y="4620780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3" name="直接箭头连接符 162"/>
          <p:cNvCxnSpPr/>
          <p:nvPr/>
        </p:nvCxnSpPr>
        <p:spPr>
          <a:xfrm>
            <a:off x="6292231" y="4734711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文本框 163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5" name="文本框 164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文本框 117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矩形: 圆角 118"/>
          <p:cNvSpPr/>
          <p:nvPr/>
        </p:nvSpPr>
        <p:spPr>
          <a:xfrm>
            <a:off x="4522427" y="45986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4691019" y="4620407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跳电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矩形: 圆角 121"/>
          <p:cNvSpPr/>
          <p:nvPr/>
        </p:nvSpPr>
        <p:spPr>
          <a:xfrm>
            <a:off x="5564080" y="45954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5578797" y="455835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矩形: 圆角 125"/>
          <p:cNvSpPr/>
          <p:nvPr/>
        </p:nvSpPr>
        <p:spPr>
          <a:xfrm>
            <a:off x="7640061" y="459216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7654696" y="462047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9" name="直接箭头连接符 128"/>
          <p:cNvCxnSpPr/>
          <p:nvPr/>
        </p:nvCxnSpPr>
        <p:spPr>
          <a:xfrm>
            <a:off x="5263014" y="4734970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文本框 129"/>
          <p:cNvSpPr txBox="1"/>
          <p:nvPr/>
        </p:nvSpPr>
        <p:spPr>
          <a:xfrm>
            <a:off x="9727396" y="4618645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设备不跳电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流程图: 决策 130"/>
          <p:cNvSpPr/>
          <p:nvPr/>
        </p:nvSpPr>
        <p:spPr>
          <a:xfrm>
            <a:off x="9644591" y="4597398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6821008" y="461990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流程图: 决策 133"/>
          <p:cNvSpPr/>
          <p:nvPr/>
        </p:nvSpPr>
        <p:spPr>
          <a:xfrm>
            <a:off x="6529663" y="4597398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5" name="直接箭头连接符 134"/>
          <p:cNvCxnSpPr/>
          <p:nvPr/>
        </p:nvCxnSpPr>
        <p:spPr>
          <a:xfrm>
            <a:off x="6286628" y="473504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接箭头连接符 144"/>
          <p:cNvCxnSpPr/>
          <p:nvPr/>
        </p:nvCxnSpPr>
        <p:spPr>
          <a:xfrm>
            <a:off x="7403416" y="473431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接箭头连接符 145"/>
          <p:cNvCxnSpPr/>
          <p:nvPr/>
        </p:nvCxnSpPr>
        <p:spPr>
          <a:xfrm>
            <a:off x="9400673" y="473431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矩形: 圆角 146"/>
          <p:cNvSpPr/>
          <p:nvPr/>
        </p:nvSpPr>
        <p:spPr>
          <a:xfrm>
            <a:off x="8675498" y="459023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8837610" y="4618457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2" name="直接箭头连接符 151"/>
          <p:cNvCxnSpPr/>
          <p:nvPr/>
        </p:nvCxnSpPr>
        <p:spPr>
          <a:xfrm>
            <a:off x="8375112" y="473432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文本框 152"/>
          <p:cNvSpPr txBox="1"/>
          <p:nvPr/>
        </p:nvSpPr>
        <p:spPr>
          <a:xfrm>
            <a:off x="5786564" y="404638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流程图: 决策 153"/>
          <p:cNvSpPr/>
          <p:nvPr/>
        </p:nvSpPr>
        <p:spPr>
          <a:xfrm>
            <a:off x="5495142" y="4020793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7859665" y="404532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流程图: 决策 155"/>
          <p:cNvSpPr/>
          <p:nvPr/>
        </p:nvSpPr>
        <p:spPr>
          <a:xfrm>
            <a:off x="7571655" y="4022906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7" name="直接箭头连接符 156"/>
          <p:cNvCxnSpPr/>
          <p:nvPr/>
        </p:nvCxnSpPr>
        <p:spPr>
          <a:xfrm>
            <a:off x="7322128" y="416054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矩形: 圆角 157"/>
          <p:cNvSpPr/>
          <p:nvPr/>
        </p:nvSpPr>
        <p:spPr>
          <a:xfrm>
            <a:off x="8675604" y="402209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8690406" y="4047140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0" name="直接箭头连接符 159"/>
          <p:cNvCxnSpPr/>
          <p:nvPr/>
        </p:nvCxnSpPr>
        <p:spPr>
          <a:xfrm flipV="1">
            <a:off x="6966175" y="3720469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箭头连接符 160"/>
          <p:cNvCxnSpPr/>
          <p:nvPr/>
        </p:nvCxnSpPr>
        <p:spPr>
          <a:xfrm flipV="1">
            <a:off x="5927386" y="4294961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矩形: 圆角 170"/>
          <p:cNvSpPr/>
          <p:nvPr/>
        </p:nvSpPr>
        <p:spPr>
          <a:xfrm>
            <a:off x="10751786" y="459341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2" name="文本框 171"/>
          <p:cNvSpPr txBox="1"/>
          <p:nvPr/>
        </p:nvSpPr>
        <p:spPr>
          <a:xfrm>
            <a:off x="10817873" y="4621632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6" name="直接箭头连接符 175"/>
          <p:cNvCxnSpPr/>
          <p:nvPr/>
        </p:nvCxnSpPr>
        <p:spPr>
          <a:xfrm>
            <a:off x="10518273" y="4734318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接箭头连接符 185"/>
          <p:cNvCxnSpPr/>
          <p:nvPr/>
        </p:nvCxnSpPr>
        <p:spPr>
          <a:xfrm>
            <a:off x="10457912" y="358523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文本框 190"/>
          <p:cNvSpPr txBox="1"/>
          <p:nvPr/>
        </p:nvSpPr>
        <p:spPr>
          <a:xfrm>
            <a:off x="6821274" y="347065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3" name="流程图: 决策 192"/>
          <p:cNvSpPr/>
          <p:nvPr/>
        </p:nvSpPr>
        <p:spPr>
          <a:xfrm>
            <a:off x="6529931" y="344823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4" name="矩形: 圆角 193"/>
          <p:cNvSpPr/>
          <p:nvPr/>
        </p:nvSpPr>
        <p:spPr>
          <a:xfrm>
            <a:off x="7640716" y="344741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9" name="文本框 198"/>
          <p:cNvSpPr txBox="1"/>
          <p:nvPr/>
        </p:nvSpPr>
        <p:spPr>
          <a:xfrm>
            <a:off x="7552924" y="3409147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2" name="直接箭头连接符 201"/>
          <p:cNvCxnSpPr/>
          <p:nvPr/>
        </p:nvCxnSpPr>
        <p:spPr>
          <a:xfrm>
            <a:off x="7416566" y="3585157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矩形: 圆角 202"/>
          <p:cNvSpPr/>
          <p:nvPr/>
        </p:nvSpPr>
        <p:spPr>
          <a:xfrm>
            <a:off x="6601947" y="401749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8" name="文本框 207"/>
          <p:cNvSpPr txBox="1"/>
          <p:nvPr/>
        </p:nvSpPr>
        <p:spPr>
          <a:xfrm>
            <a:off x="6616653" y="3983749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1" name="直接箭头连接符 210"/>
          <p:cNvCxnSpPr/>
          <p:nvPr/>
        </p:nvCxnSpPr>
        <p:spPr>
          <a:xfrm>
            <a:off x="6358841" y="415964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直接箭头连接符 212"/>
          <p:cNvCxnSpPr/>
          <p:nvPr/>
        </p:nvCxnSpPr>
        <p:spPr>
          <a:xfrm>
            <a:off x="8445197" y="41598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文本框 213"/>
          <p:cNvSpPr txBox="1"/>
          <p:nvPr/>
        </p:nvSpPr>
        <p:spPr>
          <a:xfrm>
            <a:off x="8894553" y="347065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4" name="流程图: 决策 163"/>
          <p:cNvSpPr/>
          <p:nvPr/>
        </p:nvSpPr>
        <p:spPr>
          <a:xfrm>
            <a:off x="8603297" y="344823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4" name="直接箭头连接符 233"/>
          <p:cNvCxnSpPr/>
          <p:nvPr/>
        </p:nvCxnSpPr>
        <p:spPr>
          <a:xfrm>
            <a:off x="8363528" y="358587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矩形: 圆角 164"/>
          <p:cNvSpPr/>
          <p:nvPr/>
        </p:nvSpPr>
        <p:spPr>
          <a:xfrm>
            <a:off x="9713991" y="344741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6" name="文本框 165"/>
          <p:cNvSpPr txBox="1"/>
          <p:nvPr/>
        </p:nvSpPr>
        <p:spPr>
          <a:xfrm>
            <a:off x="9626114" y="3472465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0" name="矩形: 圆角 239"/>
          <p:cNvSpPr/>
          <p:nvPr/>
        </p:nvSpPr>
        <p:spPr>
          <a:xfrm>
            <a:off x="10745547" y="344741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1" name="文本框 240"/>
          <p:cNvSpPr txBox="1"/>
          <p:nvPr/>
        </p:nvSpPr>
        <p:spPr>
          <a:xfrm>
            <a:off x="10914486" y="3472462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2" name="直接箭头连接符 241"/>
          <p:cNvCxnSpPr/>
          <p:nvPr/>
        </p:nvCxnSpPr>
        <p:spPr>
          <a:xfrm>
            <a:off x="9483422" y="35851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直接箭头连接符 252"/>
          <p:cNvCxnSpPr/>
          <p:nvPr/>
        </p:nvCxnSpPr>
        <p:spPr>
          <a:xfrm>
            <a:off x="11111671" y="4300728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直接箭头连接符 253"/>
          <p:cNvCxnSpPr/>
          <p:nvPr/>
        </p:nvCxnSpPr>
        <p:spPr>
          <a:xfrm>
            <a:off x="11111672" y="3726053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文本框 254"/>
          <p:cNvSpPr txBox="1"/>
          <p:nvPr/>
        </p:nvSpPr>
        <p:spPr>
          <a:xfrm>
            <a:off x="10762106" y="404522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设备不跳电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" name="流程图: 决策 255"/>
          <p:cNvSpPr/>
          <p:nvPr/>
        </p:nvSpPr>
        <p:spPr>
          <a:xfrm>
            <a:off x="10676034" y="402308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8" name="文本框 257"/>
          <p:cNvSpPr txBox="1"/>
          <p:nvPr/>
        </p:nvSpPr>
        <p:spPr>
          <a:xfrm>
            <a:off x="897600" y="1761884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故障表现：跳电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9" name="文本框 258"/>
          <p:cNvSpPr txBox="1"/>
          <p:nvPr/>
        </p:nvSpPr>
        <p:spPr>
          <a:xfrm>
            <a:off x="893158" y="2046962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0" name="文本框 259"/>
          <p:cNvSpPr txBox="1"/>
          <p:nvPr/>
        </p:nvSpPr>
        <p:spPr>
          <a:xfrm>
            <a:off x="898321" y="2328552"/>
            <a:ext cx="3005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维修配件：加热管、控制板、进水电磁阀、继电器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1" name="文本框 260"/>
          <p:cNvSpPr txBox="1"/>
          <p:nvPr/>
        </p:nvSpPr>
        <p:spPr>
          <a:xfrm>
            <a:off x="898321" y="2762549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注意：检修过程中须留意管路密闭性检查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2" name="文本框 261"/>
          <p:cNvSpPr txBox="1"/>
          <p:nvPr/>
        </p:nvSpPr>
        <p:spPr>
          <a:xfrm>
            <a:off x="898321" y="3048299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避免管路漏水滴落造成电气器件跳电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3" name="直接箭头连接符 262"/>
          <p:cNvCxnSpPr/>
          <p:nvPr/>
        </p:nvCxnSpPr>
        <p:spPr>
          <a:xfrm>
            <a:off x="9036239" y="4303728"/>
            <a:ext cx="0" cy="2917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文本框 166"/>
          <p:cNvSpPr txBox="1"/>
          <p:nvPr/>
        </p:nvSpPr>
        <p:spPr>
          <a:xfrm>
            <a:off x="5785456" y="519327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流程图: 决策 168"/>
          <p:cNvSpPr/>
          <p:nvPr/>
        </p:nvSpPr>
        <p:spPr>
          <a:xfrm>
            <a:off x="5497371" y="516767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7861894" y="519221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3" name="流程图: 决策 172"/>
          <p:cNvSpPr/>
          <p:nvPr/>
        </p:nvSpPr>
        <p:spPr>
          <a:xfrm>
            <a:off x="7570547" y="5169792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4" name="直接箭头连接符 173"/>
          <p:cNvCxnSpPr/>
          <p:nvPr/>
        </p:nvCxnSpPr>
        <p:spPr>
          <a:xfrm>
            <a:off x="7331031" y="530743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矩形: 圆角 174"/>
          <p:cNvSpPr/>
          <p:nvPr/>
        </p:nvSpPr>
        <p:spPr>
          <a:xfrm>
            <a:off x="8674496" y="516898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0" name="文本框 179"/>
          <p:cNvSpPr txBox="1"/>
          <p:nvPr/>
        </p:nvSpPr>
        <p:spPr>
          <a:xfrm>
            <a:off x="8689298" y="5194026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矩形: 圆角 180"/>
          <p:cNvSpPr/>
          <p:nvPr/>
        </p:nvSpPr>
        <p:spPr>
          <a:xfrm>
            <a:off x="6600839" y="51643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6618882" y="5130635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3" name="直接箭头连接符 182"/>
          <p:cNvCxnSpPr/>
          <p:nvPr/>
        </p:nvCxnSpPr>
        <p:spPr>
          <a:xfrm>
            <a:off x="6367744" y="530652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接箭头连接符 188"/>
          <p:cNvCxnSpPr/>
          <p:nvPr/>
        </p:nvCxnSpPr>
        <p:spPr>
          <a:xfrm>
            <a:off x="8454100" y="530671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矩形: 圆角 189"/>
          <p:cNvSpPr/>
          <p:nvPr/>
        </p:nvSpPr>
        <p:spPr>
          <a:xfrm>
            <a:off x="9712259" y="516312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2" name="文本框 191"/>
          <p:cNvSpPr txBox="1"/>
          <p:nvPr/>
        </p:nvSpPr>
        <p:spPr>
          <a:xfrm>
            <a:off x="9874371" y="5191341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6" name="直接箭头连接符 195"/>
          <p:cNvCxnSpPr/>
          <p:nvPr/>
        </p:nvCxnSpPr>
        <p:spPr>
          <a:xfrm>
            <a:off x="9411873" y="5307208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接箭头连接符 196"/>
          <p:cNvCxnSpPr/>
          <p:nvPr/>
        </p:nvCxnSpPr>
        <p:spPr>
          <a:xfrm flipV="1">
            <a:off x="10074443" y="4870230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直接箭头连接符 197"/>
          <p:cNvCxnSpPr/>
          <p:nvPr/>
        </p:nvCxnSpPr>
        <p:spPr>
          <a:xfrm>
            <a:off x="5928189" y="4873279"/>
            <a:ext cx="0" cy="2917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173" name="表格 172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主控制板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F022WKDW208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JZ4SLCD-20N-CON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块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显示板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F022WKDW209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JZ4S-LCD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块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防水开关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F022KKQL092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KC03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极限温控器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F022WKJW306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KSD313-R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FEHHC725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极限温控器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F022WKRW006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KSD301T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FEHHC735/745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继电器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F022JDZJ096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HF116F-1/220AF-2HTF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FEHHC735/745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电热管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F022FGSF187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AC220V/2KW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FEHHC725/745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电热管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F022FGSF188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AC220V/3KW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FEHHC735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温度传感器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F022QBLD284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NI03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水位探针组件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F026BQQL120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L=322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FEHHC725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水位探针组件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F01DS010386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L=432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FEHHC735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不锈钢探针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F026GGXZ014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L=195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FEHHC735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水位探针组件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F026BQQL121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L=217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，适配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FEHHC745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电磁阀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F022QBDC097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DC12V/280mA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高抗撕硅胶管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F026BCPD025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φ8*12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米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不锈钢龙头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F021BLLT002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苹果银开水机用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进水管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F023XXXG660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1/2*1/2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矩形: 圆角 118"/>
          <p:cNvSpPr/>
          <p:nvPr/>
        </p:nvSpPr>
        <p:spPr>
          <a:xfrm>
            <a:off x="2004705" y="54558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1920091" y="542692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客户登录微信公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众号“海克智造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矩形: 圆角 134"/>
          <p:cNvSpPr/>
          <p:nvPr/>
        </p:nvSpPr>
        <p:spPr>
          <a:xfrm>
            <a:off x="3042930" y="54558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3060904" y="542375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点击“售后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服务”按钮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矩形: 圆角 150"/>
          <p:cNvSpPr/>
          <p:nvPr/>
        </p:nvSpPr>
        <p:spPr>
          <a:xfrm>
            <a:off x="6154726" y="43077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6169528" y="427564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上传设备和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铭牌照片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3" name="直接箭头连接符 152"/>
          <p:cNvCxnSpPr/>
          <p:nvPr/>
        </p:nvCxnSpPr>
        <p:spPr>
          <a:xfrm flipV="1">
            <a:off x="6518571" y="40061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箭头连接符 153"/>
          <p:cNvCxnSpPr/>
          <p:nvPr/>
        </p:nvCxnSpPr>
        <p:spPr>
          <a:xfrm>
            <a:off x="2735271" y="5597525"/>
            <a:ext cx="2905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箭头连接符 154"/>
          <p:cNvCxnSpPr/>
          <p:nvPr/>
        </p:nvCxnSpPr>
        <p:spPr>
          <a:xfrm flipV="1">
            <a:off x="4445000" y="51586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矩形: 圆角 163"/>
          <p:cNvSpPr/>
          <p:nvPr/>
        </p:nvSpPr>
        <p:spPr>
          <a:xfrm>
            <a:off x="6154726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5" name="文本框 164"/>
          <p:cNvSpPr txBox="1"/>
          <p:nvPr/>
        </p:nvSpPr>
        <p:spPr>
          <a:xfrm>
            <a:off x="6118227" y="37644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生成维修单号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矩形: 圆角 168"/>
          <p:cNvSpPr/>
          <p:nvPr/>
        </p:nvSpPr>
        <p:spPr>
          <a:xfrm>
            <a:off x="5113030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5131000" y="485225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填写门店和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联系人信息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7235700" y="3749686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配件申购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7" name="流程图: 决策 176"/>
          <p:cNvSpPr/>
          <p:nvPr/>
        </p:nvSpPr>
        <p:spPr>
          <a:xfrm>
            <a:off x="7123981" y="37338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8" name="直接箭头连接符 177"/>
          <p:cNvCxnSpPr/>
          <p:nvPr/>
        </p:nvCxnSpPr>
        <p:spPr>
          <a:xfrm>
            <a:off x="6884212" y="38715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>
          <a:xfrm flipV="1">
            <a:off x="6518571" y="34314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文本框 179"/>
          <p:cNvSpPr txBox="1"/>
          <p:nvPr/>
        </p:nvSpPr>
        <p:spPr>
          <a:xfrm>
            <a:off x="6197471" y="3175011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故障维修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流程图: 决策 180"/>
          <p:cNvSpPr/>
          <p:nvPr/>
        </p:nvSpPr>
        <p:spPr>
          <a:xfrm>
            <a:off x="6085756" y="31592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" name="矩形: 圆角 183"/>
          <p:cNvSpPr/>
          <p:nvPr/>
        </p:nvSpPr>
        <p:spPr>
          <a:xfrm>
            <a:off x="8228001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5" name="文本框 184"/>
          <p:cNvSpPr txBox="1"/>
          <p:nvPr/>
        </p:nvSpPr>
        <p:spPr>
          <a:xfrm>
            <a:off x="8191493" y="370097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联系客户确认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配件信息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7" name="直接箭头连接符 186"/>
          <p:cNvCxnSpPr/>
          <p:nvPr/>
        </p:nvCxnSpPr>
        <p:spPr>
          <a:xfrm>
            <a:off x="8004106" y="38708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矩形: 圆角 188"/>
          <p:cNvSpPr/>
          <p:nvPr/>
        </p:nvSpPr>
        <p:spPr>
          <a:xfrm>
            <a:off x="7189776" y="3158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0" name="文本框 189"/>
          <p:cNvSpPr txBox="1"/>
          <p:nvPr/>
        </p:nvSpPr>
        <p:spPr>
          <a:xfrm>
            <a:off x="7153284" y="312629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联系客户确认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故障信息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1" name="直接箭头连接符 190"/>
          <p:cNvCxnSpPr/>
          <p:nvPr/>
        </p:nvCxnSpPr>
        <p:spPr>
          <a:xfrm>
            <a:off x="6972300" y="3296140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直接箭头连接符 194"/>
          <p:cNvCxnSpPr/>
          <p:nvPr/>
        </p:nvCxnSpPr>
        <p:spPr>
          <a:xfrm flipV="1">
            <a:off x="8595021" y="285677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矩形: 圆角 199"/>
          <p:cNvSpPr/>
          <p:nvPr/>
        </p:nvSpPr>
        <p:spPr>
          <a:xfrm>
            <a:off x="8228001" y="3158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1" name="文本框 200"/>
          <p:cNvSpPr txBox="1"/>
          <p:nvPr/>
        </p:nvSpPr>
        <p:spPr>
          <a:xfrm>
            <a:off x="8194674" y="31866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安排师傅维修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2" name="直接箭头连接符 201"/>
          <p:cNvCxnSpPr/>
          <p:nvPr/>
        </p:nvCxnSpPr>
        <p:spPr>
          <a:xfrm>
            <a:off x="7927939" y="32961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矩形: 圆角 206"/>
          <p:cNvSpPr/>
          <p:nvPr/>
        </p:nvSpPr>
        <p:spPr>
          <a:xfrm>
            <a:off x="8231176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8" name="文本框 207"/>
          <p:cNvSpPr txBox="1"/>
          <p:nvPr/>
        </p:nvSpPr>
        <p:spPr>
          <a:xfrm>
            <a:off x="8194685" y="26151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现场故障排除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0" name="矩形: 圆角 209"/>
          <p:cNvSpPr/>
          <p:nvPr/>
        </p:nvSpPr>
        <p:spPr>
          <a:xfrm>
            <a:off x="4081155" y="54558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1" name="文本框 210"/>
          <p:cNvSpPr txBox="1"/>
          <p:nvPr/>
        </p:nvSpPr>
        <p:spPr>
          <a:xfrm>
            <a:off x="4047829" y="542375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填写手机信息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2" name="直接箭头连接符 211"/>
          <p:cNvCxnSpPr/>
          <p:nvPr/>
        </p:nvCxnSpPr>
        <p:spPr>
          <a:xfrm>
            <a:off x="3775075" y="559800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矩形: 圆角 213"/>
          <p:cNvSpPr/>
          <p:nvPr/>
        </p:nvSpPr>
        <p:spPr>
          <a:xfrm>
            <a:off x="5119380" y="43033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" name="文本框 214"/>
          <p:cNvSpPr txBox="1"/>
          <p:nvPr/>
        </p:nvSpPr>
        <p:spPr>
          <a:xfrm>
            <a:off x="5086058" y="427440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填写设备信息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和故障描述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7" name="直接箭头连接符 216"/>
          <p:cNvCxnSpPr/>
          <p:nvPr/>
        </p:nvCxnSpPr>
        <p:spPr>
          <a:xfrm>
            <a:off x="5861014" y="44454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矩形: 圆角 220"/>
          <p:cNvSpPr/>
          <p:nvPr/>
        </p:nvSpPr>
        <p:spPr>
          <a:xfrm>
            <a:off x="9266226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2" name="文本框 221"/>
          <p:cNvSpPr txBox="1"/>
          <p:nvPr/>
        </p:nvSpPr>
        <p:spPr>
          <a:xfrm>
            <a:off x="9332315" y="369144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客户支付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配件费用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23" name="直接箭头连接符 222"/>
          <p:cNvCxnSpPr/>
          <p:nvPr/>
        </p:nvCxnSpPr>
        <p:spPr>
          <a:xfrm>
            <a:off x="8966164" y="38708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矩形: 圆角 223"/>
          <p:cNvSpPr/>
          <p:nvPr/>
        </p:nvSpPr>
        <p:spPr>
          <a:xfrm>
            <a:off x="10301276" y="37299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5" name="文本框 224"/>
          <p:cNvSpPr txBox="1"/>
          <p:nvPr/>
        </p:nvSpPr>
        <p:spPr>
          <a:xfrm>
            <a:off x="10370547" y="37612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配件寄送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3" name="矩形: 圆角 232"/>
          <p:cNvSpPr/>
          <p:nvPr/>
        </p:nvSpPr>
        <p:spPr>
          <a:xfrm>
            <a:off x="10304451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4" name="文本框 233"/>
          <p:cNvSpPr txBox="1"/>
          <p:nvPr/>
        </p:nvSpPr>
        <p:spPr>
          <a:xfrm>
            <a:off x="10267950" y="26151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客户获取发票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3" name="矩形: 圆角 242"/>
          <p:cNvSpPr/>
          <p:nvPr/>
        </p:nvSpPr>
        <p:spPr>
          <a:xfrm>
            <a:off x="9266226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4" name="文本框 243"/>
          <p:cNvSpPr txBox="1"/>
          <p:nvPr/>
        </p:nvSpPr>
        <p:spPr>
          <a:xfrm>
            <a:off x="9332327" y="254844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客户支付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配件费用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7" name="文本框 246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维修手册（服务流程）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8" name="文本框 247"/>
          <p:cNvSpPr txBox="1"/>
          <p:nvPr/>
        </p:nvSpPr>
        <p:spPr>
          <a:xfrm>
            <a:off x="897600" y="1758980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报修渠道：微信公众号“海克智造”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9" name="文本框 248"/>
          <p:cNvSpPr txBox="1"/>
          <p:nvPr/>
        </p:nvSpPr>
        <p:spPr>
          <a:xfrm>
            <a:off x="893158" y="204369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售后电话：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4009203258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0" name="文本框 249"/>
          <p:cNvSpPr txBox="1"/>
          <p:nvPr/>
        </p:nvSpPr>
        <p:spPr>
          <a:xfrm>
            <a:off x="897509" y="2335433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监督电话：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13764417742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1" name="矩形: 圆角 250"/>
          <p:cNvSpPr/>
          <p:nvPr/>
        </p:nvSpPr>
        <p:spPr>
          <a:xfrm>
            <a:off x="4081155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2" name="文本框 251"/>
          <p:cNvSpPr txBox="1"/>
          <p:nvPr/>
        </p:nvSpPr>
        <p:spPr>
          <a:xfrm>
            <a:off x="4047833" y="484907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进入“服务申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请”工作台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3" name="直接箭头连接符 252"/>
          <p:cNvCxnSpPr/>
          <p:nvPr/>
        </p:nvCxnSpPr>
        <p:spPr>
          <a:xfrm>
            <a:off x="4813300" y="5023334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直接箭头连接符 253"/>
          <p:cNvCxnSpPr/>
          <p:nvPr/>
        </p:nvCxnSpPr>
        <p:spPr>
          <a:xfrm flipV="1">
            <a:off x="5483225" y="458080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直接箭头连接符 254"/>
          <p:cNvCxnSpPr/>
          <p:nvPr/>
        </p:nvCxnSpPr>
        <p:spPr>
          <a:xfrm>
            <a:off x="10007564" y="38708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接箭头连接符 255"/>
          <p:cNvCxnSpPr/>
          <p:nvPr/>
        </p:nvCxnSpPr>
        <p:spPr>
          <a:xfrm flipV="1">
            <a:off x="10668296" y="342827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矩形: 圆角 256"/>
          <p:cNvSpPr/>
          <p:nvPr/>
        </p:nvSpPr>
        <p:spPr>
          <a:xfrm>
            <a:off x="10301276" y="31552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8" name="文本框 257"/>
          <p:cNvSpPr txBox="1"/>
          <p:nvPr/>
        </p:nvSpPr>
        <p:spPr>
          <a:xfrm>
            <a:off x="10370547" y="312629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确认客户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收到配件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0" name="直接箭头连接符 259"/>
          <p:cNvCxnSpPr/>
          <p:nvPr/>
        </p:nvCxnSpPr>
        <p:spPr>
          <a:xfrm flipV="1">
            <a:off x="10668296" y="285360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直接箭头连接符 260"/>
          <p:cNvCxnSpPr/>
          <p:nvPr/>
        </p:nvCxnSpPr>
        <p:spPr>
          <a:xfrm>
            <a:off x="8972514" y="27246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直接箭头连接符 261"/>
          <p:cNvCxnSpPr/>
          <p:nvPr/>
        </p:nvCxnSpPr>
        <p:spPr>
          <a:xfrm flipV="1">
            <a:off x="8595021" y="2278927"/>
            <a:ext cx="0" cy="2940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矩形: 圆角 262"/>
          <p:cNvSpPr/>
          <p:nvPr/>
        </p:nvSpPr>
        <p:spPr>
          <a:xfrm>
            <a:off x="8231176" y="2005877"/>
            <a:ext cx="728251" cy="2816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4" name="文本框 263"/>
          <p:cNvSpPr txBox="1"/>
          <p:nvPr/>
        </p:nvSpPr>
        <p:spPr>
          <a:xfrm>
            <a:off x="8194685" y="20372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发生维修争议</a:t>
            </a:r>
            <a:endParaRPr lang="zh-CN" altLang="en-US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5" name="矩形: 圆角 264"/>
          <p:cNvSpPr/>
          <p:nvPr/>
        </p:nvSpPr>
        <p:spPr>
          <a:xfrm>
            <a:off x="10304451" y="20058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6" name="文本框 265"/>
          <p:cNvSpPr txBox="1"/>
          <p:nvPr/>
        </p:nvSpPr>
        <p:spPr>
          <a:xfrm>
            <a:off x="10370542" y="20372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服务完成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7" name="直接箭头连接符 266"/>
          <p:cNvCxnSpPr/>
          <p:nvPr/>
        </p:nvCxnSpPr>
        <p:spPr>
          <a:xfrm>
            <a:off x="10004389" y="21467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矩形: 圆角 267"/>
          <p:cNvSpPr/>
          <p:nvPr/>
        </p:nvSpPr>
        <p:spPr>
          <a:xfrm>
            <a:off x="9266226" y="20058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9" name="文本框 268"/>
          <p:cNvSpPr txBox="1"/>
          <p:nvPr/>
        </p:nvSpPr>
        <p:spPr>
          <a:xfrm>
            <a:off x="9229735" y="20404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客户获取发票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1" name="直接箭头连接符 270"/>
          <p:cNvCxnSpPr/>
          <p:nvPr/>
        </p:nvCxnSpPr>
        <p:spPr>
          <a:xfrm flipV="1">
            <a:off x="10668296" y="22757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直接箭头连接符 272"/>
          <p:cNvCxnSpPr/>
          <p:nvPr/>
        </p:nvCxnSpPr>
        <p:spPr>
          <a:xfrm flipV="1">
            <a:off x="9630071" y="22884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矩形: 圆角 273"/>
          <p:cNvSpPr/>
          <p:nvPr/>
        </p:nvSpPr>
        <p:spPr>
          <a:xfrm>
            <a:off x="7192951" y="2005877"/>
            <a:ext cx="728251" cy="2816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7105164" y="197377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客户向监督电话</a:t>
            </a:r>
            <a:endParaRPr lang="en-US" altLang="zh-CN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反馈实际情况</a:t>
            </a:r>
            <a:endParaRPr lang="zh-CN" altLang="en-US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7" name="矩形: 圆角 276"/>
          <p:cNvSpPr/>
          <p:nvPr/>
        </p:nvSpPr>
        <p:spPr>
          <a:xfrm>
            <a:off x="7192951" y="2580552"/>
            <a:ext cx="728251" cy="2816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文本框 277"/>
          <p:cNvSpPr txBox="1"/>
          <p:nvPr/>
        </p:nvSpPr>
        <p:spPr>
          <a:xfrm>
            <a:off x="7156460" y="255162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监督部门了解</a:t>
            </a:r>
            <a:endParaRPr lang="en-US" altLang="zh-CN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争议重点</a:t>
            </a:r>
            <a:endParaRPr lang="zh-CN" altLang="en-US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1" name="直接箭头连接符 280"/>
          <p:cNvCxnSpPr/>
          <p:nvPr/>
        </p:nvCxnSpPr>
        <p:spPr>
          <a:xfrm>
            <a:off x="7918027" y="2853602"/>
            <a:ext cx="309974" cy="3016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直接箭头连接符 282"/>
          <p:cNvCxnSpPr/>
          <p:nvPr/>
        </p:nvCxnSpPr>
        <p:spPr>
          <a:xfrm flipH="1">
            <a:off x="7918450" y="2146300"/>
            <a:ext cx="3048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直接箭头连接符 284"/>
          <p:cNvCxnSpPr/>
          <p:nvPr/>
        </p:nvCxnSpPr>
        <p:spPr>
          <a:xfrm>
            <a:off x="7555782" y="2294126"/>
            <a:ext cx="0" cy="2847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51643" y="2871653"/>
            <a:ext cx="3262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dirty="0">
                <a:latin typeface="黑体" panose="02010609060101010101" pitchFamily="49" charset="-122"/>
                <a:ea typeface="黑体" panose="02010609060101010101" pitchFamily="49" charset="-122"/>
              </a:rPr>
              <a:t>感谢观看</a:t>
            </a:r>
            <a:endParaRPr lang="zh-CN" altLang="en-US" sz="6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" name="表格 134"/>
          <p:cNvGraphicFramePr>
            <a:graphicFrameLocks noGrp="1"/>
          </p:cNvGraphicFramePr>
          <p:nvPr/>
        </p:nvGraphicFramePr>
        <p:xfrm>
          <a:off x="3840483" y="3444817"/>
          <a:ext cx="6858808" cy="1315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3"/>
                <a:gridCol w="1181916"/>
                <a:gridCol w="739775"/>
                <a:gridCol w="746125"/>
                <a:gridCol w="736600"/>
                <a:gridCol w="889000"/>
                <a:gridCol w="746125"/>
                <a:gridCol w="600074"/>
              </a:tblGrid>
              <a:tr h="43875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设备型号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外观尺寸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额定电压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额定功率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进水压力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小时出水量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温度范围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净重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30162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FEHHC725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360*290*615mm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25L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7622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FEHHC735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360*360*735mm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35L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9845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FEHHC745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465*360*735mm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45L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7" name="文本框 136"/>
          <p:cNvSpPr txBox="1"/>
          <p:nvPr/>
        </p:nvSpPr>
        <p:spPr>
          <a:xfrm>
            <a:off x="893253" y="114908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设备规格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43198" y="2443602"/>
            <a:ext cx="1743812" cy="1803600"/>
            <a:chOff x="1843198" y="2443602"/>
            <a:chExt cx="1743812" cy="1803600"/>
          </a:xfrm>
        </p:grpSpPr>
        <p:sp>
          <p:nvSpPr>
            <p:cNvPr id="136" name="文本框 135"/>
            <p:cNvSpPr txBox="1"/>
            <p:nvPr/>
          </p:nvSpPr>
          <p:spPr>
            <a:xfrm>
              <a:off x="2632903" y="3907194"/>
              <a:ext cx="9541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苹果银开水机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138" name="图片 13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198" y="2443602"/>
              <a:ext cx="1341005" cy="1803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6534175" y="114920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参数设定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6670981" y="160664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接通设备的电源前，应确保设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6670283" y="1898196"/>
            <a:ext cx="2300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备排污管道已经安装堵头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6670981" y="275700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接通设备的电源，屏幕显示设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10821061" y="2290410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6669097" y="2183586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6669797" y="3045567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备自检信息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10819458" y="343739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10821129" y="458764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10819527" y="57377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6669796" y="3907718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长按电源键关机，关机状态下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6670971" y="4771241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6671468" y="50578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屏幕显示“时间”，可以调整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6669468" y="534407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时间参数。按上翻或下翻键进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6671459" y="563263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行调整，完成后按时间键储存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6669723" y="4484969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入设置选项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6671185" y="5918053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6670406" y="333197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6669724" y="41963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态下长按显示板的时间键，进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1046074" y="1604653"/>
            <a:ext cx="30700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设备搬运至指定安装区域，拆除外包装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1041717" y="1897316"/>
            <a:ext cx="4737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拆除包装时需要检查设备是否有运输损伤，如有损坏须及时拍照留档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1046066" y="2179430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并告知上级部门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1041712" y="2757193"/>
            <a:ext cx="37112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靠固定，且其承重能力应大于设备的满载工作重量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1046069" y="3334936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接电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1041712" y="3618885"/>
            <a:ext cx="44165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检查客户预留的电源（电制、容量）是否符合设备要求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1046064" y="3910627"/>
            <a:ext cx="4737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4-2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外线路须预留能够全级断路的装置（空气开关或插座），切忌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1041707" y="4192744"/>
            <a:ext cx="3198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 直接把客户预留线缆直接接入设备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1042606" y="4481965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接水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898286" y="115549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安装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1044469" y="2469323"/>
            <a:ext cx="4737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在设备预定的安装位置墙面固定随机附件挂墙条子，挂墙条子必须可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1041707" y="3044571"/>
            <a:ext cx="37112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将设备挂到挂墙条子上，设备不能出现晃动的现象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1041004" y="4770037"/>
            <a:ext cx="38395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5-1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设备接入前应先对供水管路进行预冲洗操作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1045351" y="5053072"/>
            <a:ext cx="44807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5-2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将随机进水管与设备后部的进水接头连接后打开供水阀门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" name="文本框 152"/>
          <p:cNvSpPr txBox="1"/>
          <p:nvPr/>
        </p:nvSpPr>
        <p:spPr>
          <a:xfrm>
            <a:off x="1046958" y="5348470"/>
            <a:ext cx="3262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5-3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检查进水管接头没有漏水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渗水现象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54" name="图片 15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447" y="1577717"/>
            <a:ext cx="1607063" cy="720000"/>
          </a:xfrm>
          <a:prstGeom prst="rect">
            <a:avLst/>
          </a:prstGeom>
        </p:spPr>
      </p:pic>
      <p:pic>
        <p:nvPicPr>
          <p:cNvPr id="155" name="图片 1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622" y="2728425"/>
            <a:ext cx="1606274" cy="720000"/>
          </a:xfrm>
          <a:prstGeom prst="rect">
            <a:avLst/>
          </a:prstGeom>
        </p:spPr>
      </p:pic>
      <p:pic>
        <p:nvPicPr>
          <p:cNvPr id="156" name="图片 1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835" y="3873152"/>
            <a:ext cx="1607344" cy="720000"/>
          </a:xfrm>
          <a:prstGeom prst="rect">
            <a:avLst/>
          </a:prstGeom>
        </p:spPr>
      </p:pic>
      <p:pic>
        <p:nvPicPr>
          <p:cNvPr id="157" name="图片 1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446" y="5024152"/>
            <a:ext cx="1607063" cy="7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文本框 125"/>
          <p:cNvSpPr txBox="1"/>
          <p:nvPr/>
        </p:nvSpPr>
        <p:spPr>
          <a:xfrm>
            <a:off x="892447" y="1149207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参数设定（续）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" name="文本框 152"/>
          <p:cNvSpPr txBox="1"/>
          <p:nvPr/>
        </p:nvSpPr>
        <p:spPr>
          <a:xfrm>
            <a:off x="6670616" y="275670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十） 按上翻或下翻键进行调整，完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5188958" y="3437018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7" name="文本框 156"/>
          <p:cNvSpPr txBox="1"/>
          <p:nvPr/>
        </p:nvSpPr>
        <p:spPr>
          <a:xfrm>
            <a:off x="6669432" y="3045275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成后按时间键储存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8" name="文本框 157"/>
          <p:cNvSpPr txBox="1"/>
          <p:nvPr/>
        </p:nvSpPr>
        <p:spPr>
          <a:xfrm>
            <a:off x="5189026" y="5737427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-08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10819162" y="2287960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-09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0" name="文本框 159"/>
          <p:cNvSpPr txBox="1"/>
          <p:nvPr/>
        </p:nvSpPr>
        <p:spPr>
          <a:xfrm>
            <a:off x="1042044" y="390787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七） 屏幕显示“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Hy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”，可以设置回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1040044" y="4194284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差温度，表示加热温度下降幅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2" name="文本框 161"/>
          <p:cNvSpPr txBox="1"/>
          <p:nvPr/>
        </p:nvSpPr>
        <p:spPr>
          <a:xfrm>
            <a:off x="1042035" y="4485817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度达到预设值重新加热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3" name="文本框 162"/>
          <p:cNvSpPr txBox="1"/>
          <p:nvPr/>
        </p:nvSpPr>
        <p:spPr>
          <a:xfrm>
            <a:off x="6534175" y="1149207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参数设定（续）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10821061" y="343701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-10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5" name="文本框 164"/>
          <p:cNvSpPr txBox="1"/>
          <p:nvPr/>
        </p:nvSpPr>
        <p:spPr>
          <a:xfrm>
            <a:off x="5187456" y="2288430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6" name="文本框 165"/>
          <p:cNvSpPr txBox="1"/>
          <p:nvPr/>
        </p:nvSpPr>
        <p:spPr>
          <a:xfrm>
            <a:off x="1040542" y="2756582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六） 屏幕显示“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HP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”，可以设置加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7" name="文本框 166"/>
          <p:cNvSpPr txBox="1"/>
          <p:nvPr/>
        </p:nvSpPr>
        <p:spPr>
          <a:xfrm>
            <a:off x="1040533" y="3618066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文本框 167"/>
          <p:cNvSpPr txBox="1"/>
          <p:nvPr/>
        </p:nvSpPr>
        <p:spPr>
          <a:xfrm>
            <a:off x="1040473" y="3045372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热温度。按上翻或下翻键进行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文本框 168"/>
          <p:cNvSpPr txBox="1"/>
          <p:nvPr/>
        </p:nvSpPr>
        <p:spPr>
          <a:xfrm>
            <a:off x="1041965" y="4771229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1040471" y="505879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八） 按上翻或下翻键进行调整，完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1" name="文本框 170"/>
          <p:cNvSpPr txBox="1"/>
          <p:nvPr/>
        </p:nvSpPr>
        <p:spPr>
          <a:xfrm>
            <a:off x="1040462" y="5632892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-08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2" name="文本框 171"/>
          <p:cNvSpPr txBox="1"/>
          <p:nvPr/>
        </p:nvSpPr>
        <p:spPr>
          <a:xfrm>
            <a:off x="1040402" y="5344210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成后按时间键储存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3" name="文本框 172"/>
          <p:cNvSpPr txBox="1"/>
          <p:nvPr/>
        </p:nvSpPr>
        <p:spPr>
          <a:xfrm>
            <a:off x="6670928" y="1609104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九） 屏幕显示“</a:t>
            </a:r>
            <a:r>
              <a:rPr lang="en-US" altLang="zh-CN" sz="1000" dirty="0" err="1">
                <a:latin typeface="黑体" panose="02010609060101010101" pitchFamily="49" charset="-122"/>
                <a:ea typeface="黑体" panose="02010609060101010101" pitchFamily="49" charset="-122"/>
              </a:rPr>
              <a:t>dP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”，可以设置饮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" name="文本框 173"/>
          <p:cNvSpPr txBox="1"/>
          <p:nvPr/>
        </p:nvSpPr>
        <p:spPr>
          <a:xfrm>
            <a:off x="6672103" y="189848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用温度，加热到预设值屏幕的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5" name="文本框 174"/>
          <p:cNvSpPr txBox="1"/>
          <p:nvPr/>
        </p:nvSpPr>
        <p:spPr>
          <a:xfrm>
            <a:off x="6670919" y="2183873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饮用灯亮起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6670849" y="2472460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-09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7" name="文本框 176"/>
          <p:cNvSpPr txBox="1"/>
          <p:nvPr/>
        </p:nvSpPr>
        <p:spPr>
          <a:xfrm>
            <a:off x="5189088" y="4587997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8" name="文本框 177"/>
          <p:cNvSpPr txBox="1"/>
          <p:nvPr/>
        </p:nvSpPr>
        <p:spPr>
          <a:xfrm>
            <a:off x="6670040" y="3333054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-10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9" name="文本框 178"/>
          <p:cNvSpPr txBox="1"/>
          <p:nvPr/>
        </p:nvSpPr>
        <p:spPr>
          <a:xfrm>
            <a:off x="1042306" y="160791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屏幕显示“星期”，可以调整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0" name="文本框 179"/>
          <p:cNvSpPr txBox="1"/>
          <p:nvPr/>
        </p:nvSpPr>
        <p:spPr>
          <a:xfrm>
            <a:off x="1040306" y="189729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星期参数。按上翻或下翻键进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文本框 180"/>
          <p:cNvSpPr txBox="1"/>
          <p:nvPr/>
        </p:nvSpPr>
        <p:spPr>
          <a:xfrm>
            <a:off x="1042297" y="218268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行调整，完成后按时间键储存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1042023" y="2471276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83" name="图片 18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084" y="1575286"/>
            <a:ext cx="1605937" cy="720000"/>
          </a:xfrm>
          <a:prstGeom prst="rect">
            <a:avLst/>
          </a:prstGeom>
        </p:spPr>
      </p:pic>
      <p:sp>
        <p:nvSpPr>
          <p:cNvPr id="184" name="文本框 183"/>
          <p:cNvSpPr txBox="1"/>
          <p:nvPr/>
        </p:nvSpPr>
        <p:spPr>
          <a:xfrm>
            <a:off x="1044820" y="3337111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调整，完成后按时间键储存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85" name="图片 18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083" y="2723364"/>
            <a:ext cx="1605937" cy="720000"/>
          </a:xfrm>
          <a:prstGeom prst="rect">
            <a:avLst/>
          </a:prstGeom>
        </p:spPr>
      </p:pic>
      <p:pic>
        <p:nvPicPr>
          <p:cNvPr id="186" name="图片 18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085" y="3872373"/>
            <a:ext cx="1605937" cy="720000"/>
          </a:xfrm>
          <a:prstGeom prst="rect">
            <a:avLst/>
          </a:prstGeom>
        </p:spPr>
      </p:pic>
      <p:pic>
        <p:nvPicPr>
          <p:cNvPr id="187" name="图片 1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083" y="5023800"/>
            <a:ext cx="1607063" cy="720000"/>
          </a:xfrm>
          <a:prstGeom prst="rect">
            <a:avLst/>
          </a:prstGeom>
        </p:spPr>
      </p:pic>
      <p:sp>
        <p:nvSpPr>
          <p:cNvPr id="188" name="文本框 187"/>
          <p:cNvSpPr txBox="1"/>
          <p:nvPr/>
        </p:nvSpPr>
        <p:spPr>
          <a:xfrm>
            <a:off x="6674963" y="505142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十二） 其它的三个设置项目“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d1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9" name="文本框 188"/>
          <p:cNvSpPr txBox="1"/>
          <p:nvPr/>
        </p:nvSpPr>
        <p:spPr>
          <a:xfrm>
            <a:off x="6673779" y="533999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“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d2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”“</a:t>
            </a:r>
            <a:r>
              <a:rPr lang="en-US" altLang="zh-CN" sz="1000" dirty="0" err="1">
                <a:latin typeface="黑体" panose="02010609060101010101" pitchFamily="49" charset="-122"/>
                <a:ea typeface="黑体" panose="02010609060101010101" pitchFamily="49" charset="-122"/>
              </a:rPr>
              <a:t>uP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”，建议使用默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0" name="文本框 189"/>
          <p:cNvSpPr txBox="1"/>
          <p:nvPr/>
        </p:nvSpPr>
        <p:spPr>
          <a:xfrm>
            <a:off x="10823509" y="458267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1" name="文本框 190"/>
          <p:cNvSpPr txBox="1"/>
          <p:nvPr/>
        </p:nvSpPr>
        <p:spPr>
          <a:xfrm>
            <a:off x="6674253" y="562636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认参数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2" name="文本框 191"/>
          <p:cNvSpPr txBox="1"/>
          <p:nvPr/>
        </p:nvSpPr>
        <p:spPr>
          <a:xfrm>
            <a:off x="10825408" y="57317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3" name="文本框 192"/>
          <p:cNvSpPr txBox="1"/>
          <p:nvPr/>
        </p:nvSpPr>
        <p:spPr>
          <a:xfrm>
            <a:off x="6675275" y="390381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十一） 按时间键至屏幕显示“</a:t>
            </a:r>
            <a:r>
              <a:rPr lang="en-US" altLang="zh-CN" sz="1000" dirty="0" err="1">
                <a:latin typeface="黑体" panose="02010609060101010101" pitchFamily="49" charset="-122"/>
                <a:ea typeface="黑体" panose="02010609060101010101" pitchFamily="49" charset="-122"/>
              </a:rPr>
              <a:t>nE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4" name="文本框 193"/>
          <p:cNvSpPr txBox="1"/>
          <p:nvPr/>
        </p:nvSpPr>
        <p:spPr>
          <a:xfrm>
            <a:off x="6676450" y="4193202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，可以设置设备显示模式，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5" name="文本框 194"/>
          <p:cNvSpPr txBox="1"/>
          <p:nvPr/>
        </p:nvSpPr>
        <p:spPr>
          <a:xfrm>
            <a:off x="6675266" y="447858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“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ON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”表示加热到预设温度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6" name="文本框 195"/>
          <p:cNvSpPr txBox="1"/>
          <p:nvPr/>
        </p:nvSpPr>
        <p:spPr>
          <a:xfrm>
            <a:off x="6675196" y="476717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后屏幕显示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100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℃（图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7" name="文本框 196"/>
          <p:cNvSpPr txBox="1"/>
          <p:nvPr/>
        </p:nvSpPr>
        <p:spPr>
          <a:xfrm>
            <a:off x="6674387" y="5915158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98" name="组合 197"/>
          <p:cNvGrpSpPr/>
          <p:nvPr/>
        </p:nvGrpSpPr>
        <p:grpSpPr>
          <a:xfrm>
            <a:off x="9656164" y="5022730"/>
            <a:ext cx="1607117" cy="715349"/>
            <a:chOff x="9651817" y="2728015"/>
            <a:chExt cx="1607117" cy="715349"/>
          </a:xfrm>
        </p:grpSpPr>
        <p:pic>
          <p:nvPicPr>
            <p:cNvPr id="199" name="图片 198" descr="图片包含 物体, 钟表, 桌子, 黑暗&#10;&#10;AI 生成的内容可能不正确。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1817" y="2728015"/>
              <a:ext cx="790469" cy="432000"/>
            </a:xfrm>
            <a:prstGeom prst="rect">
              <a:avLst/>
            </a:prstGeom>
          </p:spPr>
        </p:pic>
        <p:pic>
          <p:nvPicPr>
            <p:cNvPr id="200" name="图片 199" descr="黑暗中有钟表&#10;&#10;AI 生成的内容可能不正确。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36848" y="2870165"/>
              <a:ext cx="769224" cy="432000"/>
            </a:xfrm>
            <a:prstGeom prst="rect">
              <a:avLst/>
            </a:prstGeom>
          </p:spPr>
        </p:pic>
        <p:pic>
          <p:nvPicPr>
            <p:cNvPr id="201" name="图片 200" descr="图片包含 室内, 监控, 黑暗, 小&#10;&#10;AI 生成的内容可能不正确。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89710" y="3011364"/>
              <a:ext cx="769224" cy="432000"/>
            </a:xfrm>
            <a:prstGeom prst="rect">
              <a:avLst/>
            </a:prstGeom>
          </p:spPr>
        </p:pic>
      </p:grpSp>
      <p:pic>
        <p:nvPicPr>
          <p:cNvPr id="202" name="图片 2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827" y="3874875"/>
            <a:ext cx="1606274" cy="720000"/>
          </a:xfrm>
          <a:prstGeom prst="rect">
            <a:avLst/>
          </a:prstGeom>
        </p:spPr>
      </p:pic>
      <p:pic>
        <p:nvPicPr>
          <p:cNvPr id="203" name="图片 20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989" y="1574310"/>
            <a:ext cx="1605937" cy="720000"/>
          </a:xfrm>
          <a:prstGeom prst="rect">
            <a:avLst/>
          </a:prstGeom>
        </p:spPr>
      </p:pic>
      <p:pic>
        <p:nvPicPr>
          <p:cNvPr id="204" name="图片 20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863" y="2724875"/>
            <a:ext cx="1607063" cy="7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文本框 121"/>
          <p:cNvSpPr txBox="1"/>
          <p:nvPr/>
        </p:nvSpPr>
        <p:spPr>
          <a:xfrm>
            <a:off x="893253" y="1149087"/>
            <a:ext cx="2800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客户使用现象自查步骤（屏幕无显示）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6670981" y="160666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2-3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观察设备屏幕显示情况，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6678992" y="1898212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正常显示设备问题解决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6670981" y="275701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2-4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设备屏幕仍旧无显示，需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10821061" y="3439058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6669097" y="2183603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6669797" y="304558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要登录微信公众号“海克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" name="文本框 152"/>
          <p:cNvSpPr txBox="1"/>
          <p:nvPr/>
        </p:nvSpPr>
        <p:spPr>
          <a:xfrm>
            <a:off x="6670271" y="3331958"/>
            <a:ext cx="17876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智造”报修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6670406" y="3620749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8" name="文本框 157"/>
          <p:cNvSpPr txBox="1"/>
          <p:nvPr/>
        </p:nvSpPr>
        <p:spPr>
          <a:xfrm>
            <a:off x="1041717" y="1897316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1041712" y="333197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8" name="文本框 177"/>
          <p:cNvSpPr txBox="1"/>
          <p:nvPr/>
        </p:nvSpPr>
        <p:spPr>
          <a:xfrm>
            <a:off x="1040874" y="1611007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设备出现屏幕无显示的情况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9" name="文本框 178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0" name="文本框 179"/>
          <p:cNvSpPr txBox="1"/>
          <p:nvPr/>
        </p:nvSpPr>
        <p:spPr>
          <a:xfrm>
            <a:off x="1040866" y="27613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检查供电线路的控制开关是否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文本框 180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5187343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3" name="文本框 182"/>
          <p:cNvSpPr txBox="1"/>
          <p:nvPr/>
        </p:nvSpPr>
        <p:spPr>
          <a:xfrm>
            <a:off x="10823802" y="228896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84" name="图片 18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60" y="1574813"/>
            <a:ext cx="1605937" cy="720000"/>
          </a:xfrm>
          <a:prstGeom prst="rect">
            <a:avLst/>
          </a:prstGeom>
        </p:spPr>
      </p:pic>
      <p:sp>
        <p:nvSpPr>
          <p:cNvPr id="185" name="文本框 184"/>
          <p:cNvSpPr txBox="1"/>
          <p:nvPr/>
        </p:nvSpPr>
        <p:spPr>
          <a:xfrm>
            <a:off x="5193694" y="574192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86" name="图片 18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10" y="5023759"/>
            <a:ext cx="1605937" cy="720000"/>
          </a:xfrm>
          <a:prstGeom prst="rect">
            <a:avLst/>
          </a:prstGeom>
        </p:spPr>
      </p:pic>
      <p:sp>
        <p:nvSpPr>
          <p:cNvPr id="187" name="文本框 186"/>
          <p:cNvSpPr txBox="1"/>
          <p:nvPr/>
        </p:nvSpPr>
        <p:spPr>
          <a:xfrm>
            <a:off x="1045216" y="3044401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有跳闸的情况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8" name="文本框 187"/>
          <p:cNvSpPr txBox="1"/>
          <p:nvPr/>
        </p:nvSpPr>
        <p:spPr>
          <a:xfrm>
            <a:off x="1048391" y="3903384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控制开关跳闸，合闸观察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9" name="文本框 188"/>
          <p:cNvSpPr txBox="1"/>
          <p:nvPr/>
        </p:nvSpPr>
        <p:spPr>
          <a:xfrm>
            <a:off x="1049566" y="4766907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0" name="文本框 189"/>
          <p:cNvSpPr txBox="1"/>
          <p:nvPr/>
        </p:nvSpPr>
        <p:spPr>
          <a:xfrm>
            <a:off x="1048318" y="4480635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设备问题解决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1" name="文本框 190"/>
          <p:cNvSpPr txBox="1"/>
          <p:nvPr/>
        </p:nvSpPr>
        <p:spPr>
          <a:xfrm>
            <a:off x="1048319" y="419197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屏幕显示情况，正常显示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2" name="文本框 191"/>
          <p:cNvSpPr txBox="1"/>
          <p:nvPr/>
        </p:nvSpPr>
        <p:spPr>
          <a:xfrm>
            <a:off x="1044029" y="505727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2-2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控制开关未跳闸，拔下设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3" name="文本框 192"/>
          <p:cNvSpPr txBox="1"/>
          <p:nvPr/>
        </p:nvSpPr>
        <p:spPr>
          <a:xfrm>
            <a:off x="1045204" y="5920793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4" name="文本框 193"/>
          <p:cNvSpPr txBox="1"/>
          <p:nvPr/>
        </p:nvSpPr>
        <p:spPr>
          <a:xfrm>
            <a:off x="1043956" y="5634521"/>
            <a:ext cx="1402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插座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5" name="文本框 194"/>
          <p:cNvSpPr txBox="1"/>
          <p:nvPr/>
        </p:nvSpPr>
        <p:spPr>
          <a:xfrm>
            <a:off x="1043957" y="534585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备的插头插入同线路另一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96" name="图片 19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63" y="2728466"/>
            <a:ext cx="1609200" cy="720000"/>
          </a:xfrm>
          <a:prstGeom prst="rect">
            <a:avLst/>
          </a:prstGeom>
        </p:spPr>
      </p:pic>
      <p:pic>
        <p:nvPicPr>
          <p:cNvPr id="197" name="图片 19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622" y="1574899"/>
            <a:ext cx="1606274" cy="720000"/>
          </a:xfrm>
          <a:prstGeom prst="rect">
            <a:avLst/>
          </a:prstGeom>
        </p:spPr>
      </p:pic>
      <p:pic>
        <p:nvPicPr>
          <p:cNvPr id="198" name="图片 1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18" y="3873119"/>
            <a:ext cx="1605937" cy="720000"/>
          </a:xfrm>
          <a:prstGeom prst="rect">
            <a:avLst/>
          </a:prstGeom>
        </p:spPr>
      </p:pic>
      <p:pic>
        <p:nvPicPr>
          <p:cNvPr id="199" name="图片 19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39" y="2725321"/>
            <a:ext cx="1605937" cy="7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122"/>
          <p:cNvSpPr txBox="1"/>
          <p:nvPr/>
        </p:nvSpPr>
        <p:spPr>
          <a:xfrm>
            <a:off x="893253" y="1149087"/>
            <a:ext cx="2800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客户使用现象自查步骤（设备不进水）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6670981" y="1606649"/>
            <a:ext cx="4737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发现滤网有异物，清理滤网后安装进水管，打开进水阀门，重新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6678992" y="189819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接通设备电源，设备进水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6670981" y="246516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检查供水管路压力是否异常、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6669797" y="2753732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是否有净水设备滤芯堵塞的情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10819458" y="3147828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10821129" y="429490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6670271" y="30401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况，如有需排除，确保设备供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6669796" y="361588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检查设备的供水正常，设备仍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6670971" y="4479406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6669723" y="4193134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“海克智造”报修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6679115" y="3328898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水正常（图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6669724" y="3904472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不进水，需要登录微信公众号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1041717" y="2184702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不进水的情况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1041712" y="333197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1040874" y="1611007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设备屏幕长时间显示低水位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1040866" y="27613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检查墙面的进水阀门是否被关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" name="文本框 152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1046062" y="4485871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1045216" y="390655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发现进水阀门被关闭，打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5184168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1041705" y="591844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2" name="文本框 171"/>
          <p:cNvSpPr txBox="1"/>
          <p:nvPr/>
        </p:nvSpPr>
        <p:spPr>
          <a:xfrm>
            <a:off x="1040859" y="506044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进水阀门正常打开，关闭进水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3" name="文本框 172"/>
          <p:cNvSpPr txBox="1"/>
          <p:nvPr/>
        </p:nvSpPr>
        <p:spPr>
          <a:xfrm>
            <a:off x="5189336" y="573757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1040854" y="4198295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开进水阀门，设备进水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7" name="文本框 176"/>
          <p:cNvSpPr txBox="1"/>
          <p:nvPr/>
        </p:nvSpPr>
        <p:spPr>
          <a:xfrm>
            <a:off x="1045211" y="534347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阀门，拆下设备进水口的进水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" name="文本框 173"/>
          <p:cNvSpPr txBox="1"/>
          <p:nvPr/>
        </p:nvSpPr>
        <p:spPr>
          <a:xfrm>
            <a:off x="1045223" y="1894038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和进水图标，表示设备出现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5" name="文本框 174"/>
          <p:cNvSpPr txBox="1"/>
          <p:nvPr/>
        </p:nvSpPr>
        <p:spPr>
          <a:xfrm>
            <a:off x="1045213" y="3044403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闭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8" name="文本框 177"/>
          <p:cNvSpPr txBox="1"/>
          <p:nvPr/>
        </p:nvSpPr>
        <p:spPr>
          <a:xfrm>
            <a:off x="1040851" y="5635212"/>
            <a:ext cx="2108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管检查滤网是否堵塞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9" name="文本框 178"/>
          <p:cNvSpPr txBox="1"/>
          <p:nvPr/>
        </p:nvSpPr>
        <p:spPr>
          <a:xfrm>
            <a:off x="1049740" y="2481482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80" name="图片 17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564" y="1573508"/>
            <a:ext cx="1607063" cy="720000"/>
          </a:xfrm>
          <a:prstGeom prst="rect">
            <a:avLst/>
          </a:prstGeom>
        </p:spPr>
      </p:pic>
      <p:pic>
        <p:nvPicPr>
          <p:cNvPr id="181" name="图片 1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90" y="2727703"/>
            <a:ext cx="1605937" cy="720000"/>
          </a:xfrm>
          <a:prstGeom prst="rect">
            <a:avLst/>
          </a:prstGeom>
        </p:spPr>
      </p:pic>
      <p:pic>
        <p:nvPicPr>
          <p:cNvPr id="182" name="图片 1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564" y="3866954"/>
            <a:ext cx="1607063" cy="720000"/>
          </a:xfrm>
          <a:prstGeom prst="rect">
            <a:avLst/>
          </a:prstGeom>
        </p:spPr>
      </p:pic>
      <p:pic>
        <p:nvPicPr>
          <p:cNvPr id="183" name="图片 1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389" y="5023112"/>
            <a:ext cx="1607344" cy="720000"/>
          </a:xfrm>
          <a:prstGeom prst="rect">
            <a:avLst/>
          </a:prstGeom>
        </p:spPr>
      </p:pic>
      <p:pic>
        <p:nvPicPr>
          <p:cNvPr id="184" name="图片 1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63" y="3580369"/>
            <a:ext cx="1609200" cy="720000"/>
          </a:xfrm>
          <a:prstGeom prst="rect">
            <a:avLst/>
          </a:prstGeom>
        </p:spPr>
      </p:pic>
      <p:pic>
        <p:nvPicPr>
          <p:cNvPr id="185" name="图片 18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826" y="2438959"/>
            <a:ext cx="1605937" cy="7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文本框 119"/>
          <p:cNvSpPr txBox="1"/>
          <p:nvPr/>
        </p:nvSpPr>
        <p:spPr>
          <a:xfrm>
            <a:off x="893253" y="1149087"/>
            <a:ext cx="3570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客户使用现象自查步骤（设备加热产生大量蒸汽）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6670981" y="1610436"/>
            <a:ext cx="48654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完成设置后按时间键保存、连续按时间键退出设置页面，按开机键，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10821129" y="3294827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6670271" y="1898330"/>
            <a:ext cx="4737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开机键，设备自检进入工作状态，加热到预设温度没有大量蒸汽产生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6669796" y="262215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六） 设备安装的位置不是高海拔地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6670971" y="3485679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6669723" y="3190698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克智造”报修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6669724" y="290203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区，需要登录微信公众号“海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1041717" y="2184702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1041712" y="333197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1040874" y="16110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设备加热到预设温度产生大量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1040866" y="27613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确认设备安装的位置是否处于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7" name="文本框 156"/>
          <p:cNvSpPr txBox="1"/>
          <p:nvPr/>
        </p:nvSpPr>
        <p:spPr>
          <a:xfrm>
            <a:off x="1046062" y="4485871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8" name="文本框 157"/>
          <p:cNvSpPr txBox="1"/>
          <p:nvPr/>
        </p:nvSpPr>
        <p:spPr>
          <a:xfrm>
            <a:off x="1045216" y="390655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设备处于高海拔地区，关机状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5187343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0" name="文本框 159"/>
          <p:cNvSpPr txBox="1"/>
          <p:nvPr/>
        </p:nvSpPr>
        <p:spPr>
          <a:xfrm>
            <a:off x="1041705" y="591844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1040859" y="506044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屏幕显示“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HP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”，按下翻键进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5" name="文本框 164"/>
          <p:cNvSpPr txBox="1"/>
          <p:nvPr/>
        </p:nvSpPr>
        <p:spPr>
          <a:xfrm>
            <a:off x="5189336" y="573757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6" name="文本框 165"/>
          <p:cNvSpPr txBox="1"/>
          <p:nvPr/>
        </p:nvSpPr>
        <p:spPr>
          <a:xfrm>
            <a:off x="1040854" y="41982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态下长按开机键进入设置页面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7" name="文本框 166"/>
          <p:cNvSpPr txBox="1"/>
          <p:nvPr/>
        </p:nvSpPr>
        <p:spPr>
          <a:xfrm>
            <a:off x="1045211" y="534347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调整加热温度，建议按当前海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文本框 167"/>
          <p:cNvSpPr txBox="1"/>
          <p:nvPr/>
        </p:nvSpPr>
        <p:spPr>
          <a:xfrm>
            <a:off x="1045223" y="1894038"/>
            <a:ext cx="1274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的蒸汽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2" name="文本框 171"/>
          <p:cNvSpPr txBox="1"/>
          <p:nvPr/>
        </p:nvSpPr>
        <p:spPr>
          <a:xfrm>
            <a:off x="1045213" y="3044403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高海拔地区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3" name="文本框 172"/>
          <p:cNvSpPr txBox="1"/>
          <p:nvPr/>
        </p:nvSpPr>
        <p:spPr>
          <a:xfrm>
            <a:off x="1040851" y="5635212"/>
            <a:ext cx="2108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拔高度每千米下调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℃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4" name="图片 17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685" y="2726216"/>
            <a:ext cx="1609200" cy="720000"/>
          </a:xfrm>
          <a:prstGeom prst="rect">
            <a:avLst/>
          </a:prstGeom>
        </p:spPr>
      </p:pic>
      <p:pic>
        <p:nvPicPr>
          <p:cNvPr id="175" name="图片 1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084" y="3872704"/>
            <a:ext cx="1607063" cy="720000"/>
          </a:xfrm>
          <a:prstGeom prst="rect">
            <a:avLst/>
          </a:prstGeom>
        </p:spPr>
      </p:pic>
      <p:pic>
        <p:nvPicPr>
          <p:cNvPr id="178" name="图片 1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48" y="5022346"/>
            <a:ext cx="1605937" cy="720000"/>
          </a:xfrm>
          <a:prstGeom prst="rect">
            <a:avLst/>
          </a:prstGeom>
        </p:spPr>
      </p:pic>
      <p:pic>
        <p:nvPicPr>
          <p:cNvPr id="179" name="图片 1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63" y="2580244"/>
            <a:ext cx="1609200" cy="7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893253" y="1149087"/>
            <a:ext cx="2339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客户使用现象自查步骤（跳电）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6670981" y="160664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仍然出现跳电现象，检查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6678992" y="189819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是否有新增设备造成线路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6670981" y="275700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没有新增设备造成线路过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10821061" y="228950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6669097" y="2470976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线路载荷（图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6669797" y="304556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载，需要检查电气元件和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10819458" y="343966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6670271" y="3331942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线路故障，排除供电故障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6670406" y="3620733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设备正常使用（图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1041717" y="1897316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1041712" y="3044588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1040874" y="1611007"/>
            <a:ext cx="2300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设备跳电导致屏幕无显示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7" name="文本框 156"/>
          <p:cNvSpPr txBox="1"/>
          <p:nvPr/>
        </p:nvSpPr>
        <p:spPr>
          <a:xfrm>
            <a:off x="1040866" y="2761368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拔下墙面插座上的设备插头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8" name="文本框 157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1046062" y="4485871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0" name="文本框 159"/>
          <p:cNvSpPr txBox="1"/>
          <p:nvPr/>
        </p:nvSpPr>
        <p:spPr>
          <a:xfrm>
            <a:off x="1045216" y="3906555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控制开关合闸观察是否还有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5187343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7" name="文本框 166"/>
          <p:cNvSpPr txBox="1"/>
          <p:nvPr/>
        </p:nvSpPr>
        <p:spPr>
          <a:xfrm>
            <a:off x="5189336" y="573684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文本框 167"/>
          <p:cNvSpPr txBox="1"/>
          <p:nvPr/>
        </p:nvSpPr>
        <p:spPr>
          <a:xfrm>
            <a:off x="1040854" y="4198295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跳电现象发生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3" name="文本框 172"/>
          <p:cNvSpPr txBox="1"/>
          <p:nvPr/>
        </p:nvSpPr>
        <p:spPr>
          <a:xfrm>
            <a:off x="6683339" y="218122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过载跳闸，如有需要调整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4" name="图片 17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60" y="1574813"/>
            <a:ext cx="1605937" cy="720000"/>
          </a:xfrm>
          <a:prstGeom prst="rect">
            <a:avLst/>
          </a:prstGeom>
        </p:spPr>
      </p:pic>
      <p:pic>
        <p:nvPicPr>
          <p:cNvPr id="175" name="图片 1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59" y="2723506"/>
            <a:ext cx="1605937" cy="720000"/>
          </a:xfrm>
          <a:prstGeom prst="rect">
            <a:avLst/>
          </a:prstGeom>
        </p:spPr>
      </p:pic>
      <p:pic>
        <p:nvPicPr>
          <p:cNvPr id="182" name="图片 1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71" y="2724289"/>
            <a:ext cx="1204453" cy="540000"/>
          </a:xfrm>
          <a:prstGeom prst="rect">
            <a:avLst/>
          </a:prstGeom>
        </p:spPr>
      </p:pic>
      <p:pic>
        <p:nvPicPr>
          <p:cNvPr id="183" name="图片 1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182" y="2912379"/>
            <a:ext cx="1204453" cy="540000"/>
          </a:xfrm>
          <a:prstGeom prst="rect">
            <a:avLst/>
          </a:prstGeom>
        </p:spPr>
      </p:pic>
      <p:sp>
        <p:nvSpPr>
          <p:cNvPr id="184" name="文本框 183"/>
          <p:cNvSpPr txBox="1"/>
          <p:nvPr/>
        </p:nvSpPr>
        <p:spPr>
          <a:xfrm>
            <a:off x="1047248" y="5054501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没有出现跳闸现象，登录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5" name="文本框 184"/>
          <p:cNvSpPr txBox="1"/>
          <p:nvPr/>
        </p:nvSpPr>
        <p:spPr>
          <a:xfrm>
            <a:off x="1055259" y="53369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微信公众号“海克智造”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6" name="文本框 185"/>
          <p:cNvSpPr txBox="1"/>
          <p:nvPr/>
        </p:nvSpPr>
        <p:spPr>
          <a:xfrm>
            <a:off x="1045364" y="5918828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7" name="文本框 186"/>
          <p:cNvSpPr txBox="1"/>
          <p:nvPr/>
        </p:nvSpPr>
        <p:spPr>
          <a:xfrm>
            <a:off x="1059606" y="5629080"/>
            <a:ext cx="1402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88" name="图片 18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98" y="5024773"/>
            <a:ext cx="1609200" cy="720000"/>
          </a:xfrm>
          <a:prstGeom prst="rect">
            <a:avLst/>
          </a:prstGeom>
        </p:spPr>
      </p:pic>
      <p:pic>
        <p:nvPicPr>
          <p:cNvPr id="190" name="图片 1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71" y="1578338"/>
            <a:ext cx="1605937" cy="720000"/>
          </a:xfrm>
          <a:prstGeom prst="rect">
            <a:avLst/>
          </a:prstGeom>
        </p:spPr>
      </p:pic>
      <p:pic>
        <p:nvPicPr>
          <p:cNvPr id="192" name="图片 19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18" y="3873119"/>
            <a:ext cx="1605937" cy="7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MH_CONTENTSID" val="259"/>
  <p:tag name="MH_SECTIONID" val="260,261,262,263,"/>
  <p:tag name="ISPRING_PRESENTATION_TITLE" val="网络科技4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F608B"/>
      </a:accent1>
      <a:accent2>
        <a:srgbClr val="2980B9"/>
      </a:accent2>
      <a:accent3>
        <a:srgbClr val="4098D4"/>
      </a:accent3>
      <a:accent4>
        <a:srgbClr val="7BB8E1"/>
      </a:accent4>
      <a:accent5>
        <a:srgbClr val="9FCBE9"/>
      </a:accent5>
      <a:accent6>
        <a:srgbClr val="C6E0F2"/>
      </a:accent6>
      <a:hlink>
        <a:srgbClr val="1F608B"/>
      </a:hlink>
      <a:folHlink>
        <a:srgbClr val="BFBFBF"/>
      </a:folHlink>
    </a:clrScheme>
    <a:fontScheme name="temp">
      <a:majorFont>
        <a:latin typeface="微软雅黑 Light"/>
        <a:ea typeface="锐字工房云字库细圆GBK"/>
        <a:cs typeface=""/>
      </a:majorFont>
      <a:minorFont>
        <a:latin typeface="微软雅黑 Light"/>
        <a:ea typeface="锐字工房云字库细圆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7174</Words>
  <Application>WPS 演示</Application>
  <PresentationFormat>宽屏</PresentationFormat>
  <Paragraphs>1511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1" baseType="lpstr">
      <vt:lpstr>Arial</vt:lpstr>
      <vt:lpstr>宋体</vt:lpstr>
      <vt:lpstr>Wingdings</vt:lpstr>
      <vt:lpstr>黑体</vt:lpstr>
      <vt:lpstr>微软雅黑</vt:lpstr>
      <vt:lpstr>Arial Unicode MS</vt:lpstr>
      <vt:lpstr>等线</vt:lpstr>
      <vt:lpstr>Calibri</vt:lpstr>
      <vt:lpstr>微软雅黑 Light</vt:lpstr>
      <vt:lpstr>锐字工房云字库细圆GBK</vt:lpstr>
      <vt:lpstr>AMGDT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Alex Lu</cp:lastModifiedBy>
  <cp:revision>431</cp:revision>
  <cp:lastPrinted>2026-01-05T06:14:00Z</cp:lastPrinted>
  <dcterms:created xsi:type="dcterms:W3CDTF">2017-07-24T17:10:00Z</dcterms:created>
  <dcterms:modified xsi:type="dcterms:W3CDTF">2026-03-12T02:39:35Z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8AC644F6C3BA426C910CC769CBE62D09_12</vt:lpwstr>
  </property>
  <property fmtid="{D5CDD505-2E9C-101B-9397-08002B2CF9AE}" pid="3" name="KSOProductBuildVer">
    <vt:lpwstr>2052-12.1.0.25225</vt:lpwstr>
  </property>
</Properties>
</file>