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860" r:id="rId3"/>
    <p:sldId id="992" r:id="rId4"/>
    <p:sldId id="892" r:id="rId5"/>
    <p:sldId id="891" r:id="rId6"/>
    <p:sldId id="986" r:id="rId7"/>
    <p:sldId id="984" r:id="rId8"/>
    <p:sldId id="977" r:id="rId9"/>
    <p:sldId id="791" r:id="rId10"/>
    <p:sldId id="894" r:id="rId11"/>
    <p:sldId id="890" r:id="rId12"/>
    <p:sldId id="899" r:id="rId13"/>
    <p:sldId id="905" r:id="rId14"/>
    <p:sldId id="885" r:id="rId15"/>
    <p:sldId id="888" r:id="rId16"/>
    <p:sldId id="901" r:id="rId17"/>
    <p:sldId id="987" r:id="rId18"/>
    <p:sldId id="988" r:id="rId19"/>
    <p:sldId id="989" r:id="rId20"/>
    <p:sldId id="990" r:id="rId21"/>
    <p:sldId id="955" r:id="rId22"/>
    <p:sldId id="991" r:id="rId23"/>
    <p:sldId id="904" r:id="rId24"/>
    <p:sldId id="821" r:id="rId25"/>
    <p:sldId id="822" r:id="rId26"/>
    <p:sldId id="823" r:id="rId27"/>
    <p:sldId id="824" r:id="rId28"/>
    <p:sldId id="908" r:id="rId29"/>
    <p:sldId id="703" r:id="rId30"/>
  </p:sldIdLst>
  <p:sldSz cx="12192000" cy="6858000"/>
  <p:notesSz cx="6797675" cy="992632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80B9"/>
    <a:srgbClr val="F7F7F7"/>
    <a:srgbClr val="1F608B"/>
    <a:srgbClr val="7BB8E1"/>
    <a:srgbClr val="4098D4"/>
    <a:srgbClr val="8FA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64" autoAdjust="0"/>
    <p:restoredTop sz="96238" autoAdjust="0"/>
  </p:normalViewPr>
  <p:slideViewPr>
    <p:cSldViewPr snapToGrid="0" showGuides="1">
      <p:cViewPr>
        <p:scale>
          <a:sx n="100" d="100"/>
          <a:sy n="100" d="100"/>
        </p:scale>
        <p:origin x="594" y="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E0F8E-0144-4D2E-BB4A-1BFE014E1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1DDD0-9BEE-4DF6-BFC5-DBA82716B4A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图片 127" descr="hec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1165" y="413137"/>
            <a:ext cx="2673985" cy="282575"/>
          </a:xfrm>
          <a:prstGeom prst="rect">
            <a:avLst/>
          </a:prstGeom>
        </p:spPr>
      </p:pic>
      <p:cxnSp>
        <p:nvCxnSpPr>
          <p:cNvPr id="130" name="直接连接符 129"/>
          <p:cNvCxnSpPr/>
          <p:nvPr userDrawn="1"/>
        </p:nvCxnSpPr>
        <p:spPr>
          <a:xfrm>
            <a:off x="447675" y="837318"/>
            <a:ext cx="112966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文本框 130"/>
          <p:cNvSpPr txBox="1"/>
          <p:nvPr userDrawn="1"/>
        </p:nvSpPr>
        <p:spPr>
          <a:xfrm>
            <a:off x="10308563" y="627139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设备技术手册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3" name="直接连接符 132"/>
          <p:cNvCxnSpPr/>
          <p:nvPr userDrawn="1"/>
        </p:nvCxnSpPr>
        <p:spPr>
          <a:xfrm>
            <a:off x="1590675" y="6462810"/>
            <a:ext cx="857124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21.pn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3682207" y="2871653"/>
            <a:ext cx="4801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dirty="0">
                <a:latin typeface="黑体" panose="02010609060101010101" pitchFamily="49" charset="-122"/>
                <a:ea typeface="黑体" panose="02010609060101010101" pitchFamily="49" charset="-122"/>
              </a:rPr>
              <a:t>节能星开水机</a:t>
            </a:r>
            <a:endParaRPr lang="zh-CN" altLang="en-US" sz="6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文本框 275"/>
          <p:cNvSpPr txBox="1"/>
          <p:nvPr/>
        </p:nvSpPr>
        <p:spPr>
          <a:xfrm>
            <a:off x="893253" y="1149087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维修手册（接线图）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9692985" y="1151658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机型：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FEHHB725/735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8" name="组合 117"/>
          <p:cNvGrpSpPr>
            <a:grpSpLocks noChangeAspect="1"/>
          </p:cNvGrpSpPr>
          <p:nvPr/>
        </p:nvGrpSpPr>
        <p:grpSpPr>
          <a:xfrm>
            <a:off x="1097822" y="1805472"/>
            <a:ext cx="10546069" cy="3960000"/>
            <a:chOff x="1221646" y="1740493"/>
            <a:chExt cx="11180460" cy="4198211"/>
          </a:xfrm>
        </p:grpSpPr>
        <p:pic>
          <p:nvPicPr>
            <p:cNvPr id="119" name="图片 11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96928" y="2097959"/>
              <a:ext cx="572250" cy="1260000"/>
            </a:xfrm>
            <a:prstGeom prst="rect">
              <a:avLst/>
            </a:prstGeom>
          </p:spPr>
        </p:pic>
        <p:pic>
          <p:nvPicPr>
            <p:cNvPr id="121" name="图片 1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51655" y="2755394"/>
              <a:ext cx="1981651" cy="900000"/>
            </a:xfrm>
            <a:prstGeom prst="rect">
              <a:avLst/>
            </a:prstGeom>
          </p:spPr>
        </p:pic>
        <p:pic>
          <p:nvPicPr>
            <p:cNvPr id="122" name="图片 1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9518" y="4865287"/>
              <a:ext cx="1981652" cy="900000"/>
            </a:xfrm>
            <a:prstGeom prst="rect">
              <a:avLst/>
            </a:prstGeom>
          </p:spPr>
        </p:pic>
        <p:pic>
          <p:nvPicPr>
            <p:cNvPr id="123" name="图片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17048" y="4868462"/>
              <a:ext cx="2219450" cy="1008000"/>
            </a:xfrm>
            <a:prstGeom prst="rect">
              <a:avLst/>
            </a:prstGeom>
          </p:spPr>
        </p:pic>
        <p:pic>
          <p:nvPicPr>
            <p:cNvPr id="124" name="图片 1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37873" y="4847842"/>
              <a:ext cx="2140184" cy="972000"/>
            </a:xfrm>
            <a:prstGeom prst="rect">
              <a:avLst/>
            </a:prstGeom>
          </p:spPr>
        </p:pic>
        <p:pic>
          <p:nvPicPr>
            <p:cNvPr id="125" name="图片 1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8544" y="1791839"/>
              <a:ext cx="5537511" cy="2520000"/>
            </a:xfrm>
            <a:prstGeom prst="rect">
              <a:avLst/>
            </a:prstGeom>
          </p:spPr>
        </p:pic>
        <p:pic>
          <p:nvPicPr>
            <p:cNvPr id="126" name="图片 1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21646" y="4431054"/>
              <a:ext cx="2774312" cy="1260000"/>
            </a:xfrm>
            <a:prstGeom prst="rect">
              <a:avLst/>
            </a:prstGeom>
          </p:spPr>
        </p:pic>
        <p:pic>
          <p:nvPicPr>
            <p:cNvPr id="127" name="图片 1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02894" y="2228564"/>
              <a:ext cx="2774312" cy="1260000"/>
            </a:xfrm>
            <a:prstGeom prst="rect">
              <a:avLst/>
            </a:prstGeom>
          </p:spPr>
        </p:pic>
        <p:pic>
          <p:nvPicPr>
            <p:cNvPr id="256" name="图片 25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07570" y="4539004"/>
              <a:ext cx="2774312" cy="1260000"/>
            </a:xfrm>
            <a:prstGeom prst="rect">
              <a:avLst/>
            </a:prstGeom>
          </p:spPr>
        </p:pic>
        <p:cxnSp>
          <p:nvCxnSpPr>
            <p:cNvPr id="257" name="直接连接符 256"/>
            <p:cNvCxnSpPr/>
            <p:nvPr/>
          </p:nvCxnSpPr>
          <p:spPr>
            <a:xfrm>
              <a:off x="1804476" y="2651645"/>
              <a:ext cx="45745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>
              <a:off x="2492711" y="2651834"/>
              <a:ext cx="149352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>
              <a:off x="1808828" y="2963161"/>
              <a:ext cx="45745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>
              <a:off x="1800480" y="2338138"/>
              <a:ext cx="457454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>
              <a:off x="2492711" y="2336688"/>
              <a:ext cx="597640" cy="1135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2494368" y="2963569"/>
              <a:ext cx="453108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>
              <a:off x="2947476" y="2963161"/>
              <a:ext cx="0" cy="1546793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直接连接符 263"/>
            <p:cNvCxnSpPr/>
            <p:nvPr/>
          </p:nvCxnSpPr>
          <p:spPr>
            <a:xfrm>
              <a:off x="3984824" y="2651645"/>
              <a:ext cx="0" cy="40415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直接连接符 264"/>
            <p:cNvCxnSpPr/>
            <p:nvPr/>
          </p:nvCxnSpPr>
          <p:spPr>
            <a:xfrm>
              <a:off x="3090744" y="2651645"/>
              <a:ext cx="0" cy="17154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>
              <a:off x="3090351" y="1938449"/>
              <a:ext cx="0" cy="39823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>
              <a:off x="3089530" y="4367079"/>
              <a:ext cx="471926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>
              <a:off x="1661994" y="4224204"/>
              <a:ext cx="1285482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/>
          </p:nvCxnSpPr>
          <p:spPr>
            <a:xfrm>
              <a:off x="4107701" y="3147580"/>
              <a:ext cx="0" cy="764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>
              <a:off x="4106744" y="3224075"/>
              <a:ext cx="93345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>
              <a:off x="5040194" y="2897054"/>
              <a:ext cx="0" cy="3270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接连接符 271"/>
            <p:cNvCxnSpPr/>
            <p:nvPr/>
          </p:nvCxnSpPr>
          <p:spPr>
            <a:xfrm>
              <a:off x="5040194" y="2795454"/>
              <a:ext cx="0" cy="675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直接连接符 272"/>
            <p:cNvCxnSpPr/>
            <p:nvPr/>
          </p:nvCxnSpPr>
          <p:spPr>
            <a:xfrm>
              <a:off x="5252919" y="2592254"/>
              <a:ext cx="0" cy="203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直接连接符 273"/>
            <p:cNvCxnSpPr/>
            <p:nvPr/>
          </p:nvCxnSpPr>
          <p:spPr>
            <a:xfrm>
              <a:off x="5252919" y="2795454"/>
              <a:ext cx="838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直接连接符 274"/>
            <p:cNvCxnSpPr/>
            <p:nvPr/>
          </p:nvCxnSpPr>
          <p:spPr>
            <a:xfrm>
              <a:off x="6091119" y="2795454"/>
              <a:ext cx="0" cy="14287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直接连接符 276"/>
            <p:cNvCxnSpPr/>
            <p:nvPr/>
          </p:nvCxnSpPr>
          <p:spPr>
            <a:xfrm>
              <a:off x="6091119" y="4224204"/>
              <a:ext cx="66675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直接连接符 277"/>
            <p:cNvCxnSpPr/>
            <p:nvPr/>
          </p:nvCxnSpPr>
          <p:spPr>
            <a:xfrm>
              <a:off x="6754694" y="4001954"/>
              <a:ext cx="0" cy="2222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直接连接符 278"/>
            <p:cNvCxnSpPr/>
            <p:nvPr/>
          </p:nvCxnSpPr>
          <p:spPr>
            <a:xfrm>
              <a:off x="7811969" y="4001954"/>
              <a:ext cx="0" cy="3651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直接连接符 279"/>
            <p:cNvCxnSpPr/>
            <p:nvPr/>
          </p:nvCxnSpPr>
          <p:spPr>
            <a:xfrm>
              <a:off x="7808794" y="4224204"/>
              <a:ext cx="2635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直接连接符 280"/>
            <p:cNvCxnSpPr/>
            <p:nvPr/>
          </p:nvCxnSpPr>
          <p:spPr>
            <a:xfrm>
              <a:off x="8072319" y="3627304"/>
              <a:ext cx="0" cy="5969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直接连接符 281"/>
            <p:cNvCxnSpPr/>
            <p:nvPr/>
          </p:nvCxnSpPr>
          <p:spPr>
            <a:xfrm>
              <a:off x="6840419" y="4001954"/>
              <a:ext cx="0" cy="50800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直接连接符 282"/>
            <p:cNvCxnSpPr/>
            <p:nvPr/>
          </p:nvCxnSpPr>
          <p:spPr>
            <a:xfrm>
              <a:off x="2947476" y="4509954"/>
              <a:ext cx="3892943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直接连接符 283"/>
            <p:cNvCxnSpPr/>
            <p:nvPr/>
          </p:nvCxnSpPr>
          <p:spPr>
            <a:xfrm>
              <a:off x="1661994" y="4224204"/>
              <a:ext cx="0" cy="171450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直接连接符 284"/>
            <p:cNvCxnSpPr/>
            <p:nvPr/>
          </p:nvCxnSpPr>
          <p:spPr>
            <a:xfrm>
              <a:off x="1661994" y="5938704"/>
              <a:ext cx="700087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直接连接符 285"/>
            <p:cNvCxnSpPr/>
            <p:nvPr/>
          </p:nvCxnSpPr>
          <p:spPr>
            <a:xfrm>
              <a:off x="6926144" y="4001954"/>
              <a:ext cx="0" cy="65087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直接连接符 286"/>
            <p:cNvCxnSpPr/>
            <p:nvPr/>
          </p:nvCxnSpPr>
          <p:spPr>
            <a:xfrm>
              <a:off x="6091119" y="4652829"/>
              <a:ext cx="83502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直接连接符 287"/>
            <p:cNvCxnSpPr/>
            <p:nvPr/>
          </p:nvCxnSpPr>
          <p:spPr>
            <a:xfrm>
              <a:off x="6091119" y="4652829"/>
              <a:ext cx="0" cy="28575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直接连接符 288"/>
            <p:cNvCxnSpPr/>
            <p:nvPr/>
          </p:nvCxnSpPr>
          <p:spPr>
            <a:xfrm>
              <a:off x="5519619" y="4938579"/>
              <a:ext cx="5715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直接连接符 289"/>
            <p:cNvCxnSpPr/>
            <p:nvPr/>
          </p:nvCxnSpPr>
          <p:spPr>
            <a:xfrm>
              <a:off x="7015044" y="4001954"/>
              <a:ext cx="0" cy="72072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直接连接符 290"/>
            <p:cNvCxnSpPr/>
            <p:nvPr/>
          </p:nvCxnSpPr>
          <p:spPr>
            <a:xfrm>
              <a:off x="6164144" y="4722679"/>
              <a:ext cx="8509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直接连接符 291"/>
            <p:cNvCxnSpPr/>
            <p:nvPr/>
          </p:nvCxnSpPr>
          <p:spPr>
            <a:xfrm>
              <a:off x="6164144" y="4722679"/>
              <a:ext cx="0" cy="28575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直接连接符 292"/>
            <p:cNvCxnSpPr/>
            <p:nvPr/>
          </p:nvCxnSpPr>
          <p:spPr>
            <a:xfrm>
              <a:off x="5398969" y="5008429"/>
              <a:ext cx="76517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直接连接符 293"/>
            <p:cNvCxnSpPr/>
            <p:nvPr/>
          </p:nvCxnSpPr>
          <p:spPr>
            <a:xfrm>
              <a:off x="2916119" y="5367204"/>
              <a:ext cx="0" cy="57150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直接连接符 294"/>
            <p:cNvCxnSpPr/>
            <p:nvPr/>
          </p:nvCxnSpPr>
          <p:spPr>
            <a:xfrm>
              <a:off x="2985969" y="5151304"/>
              <a:ext cx="0" cy="2159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直接连接符 295"/>
            <p:cNvCxnSpPr/>
            <p:nvPr/>
          </p:nvCxnSpPr>
          <p:spPr>
            <a:xfrm>
              <a:off x="2985969" y="5414829"/>
              <a:ext cx="0" cy="381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直接连接符 296"/>
            <p:cNvCxnSpPr/>
            <p:nvPr/>
          </p:nvCxnSpPr>
          <p:spPr>
            <a:xfrm>
              <a:off x="7100769" y="4001954"/>
              <a:ext cx="0" cy="65087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直接连接符 297"/>
            <p:cNvCxnSpPr/>
            <p:nvPr/>
          </p:nvCxnSpPr>
          <p:spPr>
            <a:xfrm>
              <a:off x="7189669" y="4001954"/>
              <a:ext cx="0" cy="57785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直接连接符 298"/>
            <p:cNvCxnSpPr/>
            <p:nvPr/>
          </p:nvCxnSpPr>
          <p:spPr>
            <a:xfrm>
              <a:off x="7278569" y="4001954"/>
              <a:ext cx="0" cy="5080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直接连接符 299"/>
            <p:cNvCxnSpPr/>
            <p:nvPr/>
          </p:nvCxnSpPr>
          <p:spPr>
            <a:xfrm>
              <a:off x="7367469" y="4001954"/>
              <a:ext cx="0" cy="86333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直接连接符 300"/>
            <p:cNvCxnSpPr/>
            <p:nvPr/>
          </p:nvCxnSpPr>
          <p:spPr>
            <a:xfrm>
              <a:off x="7100769" y="4652829"/>
              <a:ext cx="12763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直接连接符 301"/>
            <p:cNvCxnSpPr/>
            <p:nvPr/>
          </p:nvCxnSpPr>
          <p:spPr>
            <a:xfrm>
              <a:off x="7189669" y="4579804"/>
              <a:ext cx="111442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直接连接符 302"/>
            <p:cNvCxnSpPr/>
            <p:nvPr/>
          </p:nvCxnSpPr>
          <p:spPr>
            <a:xfrm>
              <a:off x="7278569" y="4509954"/>
              <a:ext cx="95567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直接连接符 303"/>
            <p:cNvCxnSpPr/>
            <p:nvPr/>
          </p:nvCxnSpPr>
          <p:spPr>
            <a:xfrm>
              <a:off x="8234244" y="4367079"/>
              <a:ext cx="0" cy="14287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直接连接符 304"/>
            <p:cNvCxnSpPr/>
            <p:nvPr/>
          </p:nvCxnSpPr>
          <p:spPr>
            <a:xfrm>
              <a:off x="8234244" y="4367079"/>
              <a:ext cx="5715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直接连接符 305"/>
            <p:cNvCxnSpPr/>
            <p:nvPr/>
          </p:nvCxnSpPr>
          <p:spPr>
            <a:xfrm>
              <a:off x="8805744" y="3436804"/>
              <a:ext cx="0" cy="93027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直接连接符 306"/>
            <p:cNvCxnSpPr/>
            <p:nvPr/>
          </p:nvCxnSpPr>
          <p:spPr>
            <a:xfrm>
              <a:off x="8805744" y="3436804"/>
              <a:ext cx="10731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直接连接符 307"/>
            <p:cNvCxnSpPr/>
            <p:nvPr/>
          </p:nvCxnSpPr>
          <p:spPr>
            <a:xfrm>
              <a:off x="9878894" y="2651645"/>
              <a:ext cx="0" cy="785159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直接连接符 308"/>
            <p:cNvCxnSpPr/>
            <p:nvPr/>
          </p:nvCxnSpPr>
          <p:spPr>
            <a:xfrm>
              <a:off x="8304094" y="4431054"/>
              <a:ext cx="0" cy="14875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直接连接符 309"/>
            <p:cNvCxnSpPr/>
            <p:nvPr/>
          </p:nvCxnSpPr>
          <p:spPr>
            <a:xfrm>
              <a:off x="8377119" y="4509954"/>
              <a:ext cx="0" cy="14287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直接连接符 310"/>
            <p:cNvCxnSpPr/>
            <p:nvPr/>
          </p:nvCxnSpPr>
          <p:spPr>
            <a:xfrm>
              <a:off x="8377119" y="4509954"/>
              <a:ext cx="5715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直接连接符 311"/>
            <p:cNvCxnSpPr/>
            <p:nvPr/>
          </p:nvCxnSpPr>
          <p:spPr>
            <a:xfrm>
              <a:off x="8948619" y="3579679"/>
              <a:ext cx="23558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直接连接符 312"/>
            <p:cNvCxnSpPr/>
            <p:nvPr/>
          </p:nvCxnSpPr>
          <p:spPr>
            <a:xfrm>
              <a:off x="8948619" y="3579679"/>
              <a:ext cx="0" cy="93027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直接连接符 313"/>
            <p:cNvCxnSpPr/>
            <p:nvPr/>
          </p:nvCxnSpPr>
          <p:spPr>
            <a:xfrm>
              <a:off x="8304094" y="4437404"/>
              <a:ext cx="0" cy="1424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直接连接符 314"/>
            <p:cNvCxnSpPr/>
            <p:nvPr/>
          </p:nvCxnSpPr>
          <p:spPr>
            <a:xfrm>
              <a:off x="8304094" y="4437404"/>
              <a:ext cx="57467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直接连接符 315"/>
            <p:cNvCxnSpPr/>
            <p:nvPr/>
          </p:nvCxnSpPr>
          <p:spPr>
            <a:xfrm>
              <a:off x="8878769" y="3509829"/>
              <a:ext cx="0" cy="92757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直接连接符 316"/>
            <p:cNvCxnSpPr/>
            <p:nvPr/>
          </p:nvCxnSpPr>
          <p:spPr>
            <a:xfrm>
              <a:off x="8878769" y="3509829"/>
              <a:ext cx="106997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直接连接符 317"/>
            <p:cNvCxnSpPr/>
            <p:nvPr/>
          </p:nvCxnSpPr>
          <p:spPr>
            <a:xfrm>
              <a:off x="9948744" y="2592254"/>
              <a:ext cx="0" cy="91757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直接连接符 318"/>
            <p:cNvCxnSpPr/>
            <p:nvPr/>
          </p:nvCxnSpPr>
          <p:spPr>
            <a:xfrm>
              <a:off x="6805494" y="4865287"/>
              <a:ext cx="56197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直接连接符 319"/>
            <p:cNvCxnSpPr/>
            <p:nvPr/>
          </p:nvCxnSpPr>
          <p:spPr>
            <a:xfrm>
              <a:off x="6805494" y="4865287"/>
              <a:ext cx="0" cy="78766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直接连接符 320"/>
            <p:cNvCxnSpPr/>
            <p:nvPr/>
          </p:nvCxnSpPr>
          <p:spPr>
            <a:xfrm>
              <a:off x="6805494" y="5652954"/>
              <a:ext cx="148907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直接连接符 321"/>
            <p:cNvCxnSpPr/>
            <p:nvPr/>
          </p:nvCxnSpPr>
          <p:spPr>
            <a:xfrm>
              <a:off x="7453194" y="3998779"/>
              <a:ext cx="0" cy="93662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直接连接符 322"/>
            <p:cNvCxnSpPr/>
            <p:nvPr/>
          </p:nvCxnSpPr>
          <p:spPr>
            <a:xfrm>
              <a:off x="7392869" y="4938579"/>
              <a:ext cx="6032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直接连接符 323"/>
            <p:cNvCxnSpPr/>
            <p:nvPr/>
          </p:nvCxnSpPr>
          <p:spPr>
            <a:xfrm>
              <a:off x="7392869" y="4938579"/>
              <a:ext cx="0" cy="26035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直接连接符 324"/>
            <p:cNvCxnSpPr/>
            <p:nvPr/>
          </p:nvCxnSpPr>
          <p:spPr>
            <a:xfrm>
              <a:off x="7856419" y="5008429"/>
              <a:ext cx="0" cy="2032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直接连接符 325"/>
            <p:cNvCxnSpPr/>
            <p:nvPr/>
          </p:nvCxnSpPr>
          <p:spPr>
            <a:xfrm>
              <a:off x="7545269" y="3998779"/>
              <a:ext cx="0" cy="100965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直接连接符 326"/>
            <p:cNvCxnSpPr/>
            <p:nvPr/>
          </p:nvCxnSpPr>
          <p:spPr>
            <a:xfrm>
              <a:off x="7545269" y="5008429"/>
              <a:ext cx="3111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直接连接符 327"/>
            <p:cNvCxnSpPr/>
            <p:nvPr/>
          </p:nvCxnSpPr>
          <p:spPr>
            <a:xfrm>
              <a:off x="7630994" y="3998779"/>
              <a:ext cx="0" cy="93662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直接连接符 328"/>
            <p:cNvCxnSpPr/>
            <p:nvPr/>
          </p:nvCxnSpPr>
          <p:spPr>
            <a:xfrm>
              <a:off x="7630994" y="4938579"/>
              <a:ext cx="69532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直接连接符 329"/>
            <p:cNvCxnSpPr/>
            <p:nvPr/>
          </p:nvCxnSpPr>
          <p:spPr>
            <a:xfrm>
              <a:off x="8326319" y="4935404"/>
              <a:ext cx="0" cy="27622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直接连接符 330"/>
            <p:cNvCxnSpPr/>
            <p:nvPr/>
          </p:nvCxnSpPr>
          <p:spPr>
            <a:xfrm>
              <a:off x="8294569" y="5338629"/>
              <a:ext cx="0" cy="31432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直接连接符 331"/>
            <p:cNvCxnSpPr/>
            <p:nvPr/>
          </p:nvCxnSpPr>
          <p:spPr>
            <a:xfrm>
              <a:off x="7831019" y="5325929"/>
              <a:ext cx="0" cy="32702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直接连接符 332"/>
            <p:cNvCxnSpPr/>
            <p:nvPr/>
          </p:nvCxnSpPr>
          <p:spPr>
            <a:xfrm>
              <a:off x="7367469" y="5259254"/>
              <a:ext cx="0" cy="3937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直接连接符 333"/>
            <p:cNvCxnSpPr/>
            <p:nvPr/>
          </p:nvCxnSpPr>
          <p:spPr>
            <a:xfrm>
              <a:off x="7719894" y="3998779"/>
              <a:ext cx="0" cy="7969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直接连接符 334"/>
            <p:cNvCxnSpPr/>
            <p:nvPr/>
          </p:nvCxnSpPr>
          <p:spPr>
            <a:xfrm>
              <a:off x="7719894" y="4786995"/>
              <a:ext cx="108585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直接连接符 335"/>
            <p:cNvCxnSpPr/>
            <p:nvPr/>
          </p:nvCxnSpPr>
          <p:spPr>
            <a:xfrm>
              <a:off x="8805744" y="4795704"/>
              <a:ext cx="0" cy="8572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直接连接符 336"/>
            <p:cNvCxnSpPr/>
            <p:nvPr/>
          </p:nvCxnSpPr>
          <p:spPr>
            <a:xfrm>
              <a:off x="8234244" y="3579679"/>
              <a:ext cx="4286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直接连接符 337"/>
            <p:cNvCxnSpPr/>
            <p:nvPr/>
          </p:nvCxnSpPr>
          <p:spPr>
            <a:xfrm>
              <a:off x="8662869" y="3579679"/>
              <a:ext cx="0" cy="19304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直接连接符 338"/>
            <p:cNvCxnSpPr/>
            <p:nvPr/>
          </p:nvCxnSpPr>
          <p:spPr>
            <a:xfrm>
              <a:off x="8519994" y="5510079"/>
              <a:ext cx="14287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直接连接符 339"/>
            <p:cNvCxnSpPr/>
            <p:nvPr/>
          </p:nvCxnSpPr>
          <p:spPr>
            <a:xfrm>
              <a:off x="8519994" y="5510079"/>
              <a:ext cx="0" cy="2857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直接连接符 340"/>
            <p:cNvCxnSpPr/>
            <p:nvPr/>
          </p:nvCxnSpPr>
          <p:spPr>
            <a:xfrm>
              <a:off x="8662869" y="5795829"/>
              <a:ext cx="0" cy="14287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直接连接符 341"/>
            <p:cNvCxnSpPr/>
            <p:nvPr/>
          </p:nvCxnSpPr>
          <p:spPr>
            <a:xfrm>
              <a:off x="8662869" y="5787120"/>
              <a:ext cx="257175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直接连接符 342"/>
            <p:cNvCxnSpPr/>
            <p:nvPr/>
          </p:nvCxnSpPr>
          <p:spPr>
            <a:xfrm>
              <a:off x="2985969" y="5787120"/>
              <a:ext cx="55340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直接连接符 343"/>
            <p:cNvCxnSpPr/>
            <p:nvPr/>
          </p:nvCxnSpPr>
          <p:spPr>
            <a:xfrm>
              <a:off x="5948244" y="2552966"/>
              <a:ext cx="5842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直接连接符 344"/>
            <p:cNvCxnSpPr/>
            <p:nvPr/>
          </p:nvCxnSpPr>
          <p:spPr>
            <a:xfrm>
              <a:off x="5948244" y="1938204"/>
              <a:ext cx="0" cy="61158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6" name="文本框 345"/>
            <p:cNvSpPr txBox="1"/>
            <p:nvPr/>
          </p:nvSpPr>
          <p:spPr>
            <a:xfrm>
              <a:off x="1541621" y="2526023"/>
              <a:ext cx="2487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L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47" name="文本框 346"/>
            <p:cNvSpPr txBox="1"/>
            <p:nvPr/>
          </p:nvSpPr>
          <p:spPr>
            <a:xfrm>
              <a:off x="1546905" y="2846905"/>
              <a:ext cx="2487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N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48" name="文本框 347"/>
            <p:cNvSpPr txBox="1"/>
            <p:nvPr/>
          </p:nvSpPr>
          <p:spPr>
            <a:xfrm>
              <a:off x="1510117" y="2201893"/>
              <a:ext cx="3129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PE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49" name="文本框 348"/>
            <p:cNvSpPr txBox="1"/>
            <p:nvPr/>
          </p:nvSpPr>
          <p:spPr>
            <a:xfrm>
              <a:off x="3153394" y="3443027"/>
              <a:ext cx="738327" cy="2605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电源开关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50" name="文本框 349"/>
            <p:cNvSpPr txBox="1"/>
            <p:nvPr/>
          </p:nvSpPr>
          <p:spPr>
            <a:xfrm>
              <a:off x="4089576" y="2080121"/>
              <a:ext cx="738327" cy="2605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极限开关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51" name="文本框 350"/>
            <p:cNvSpPr txBox="1"/>
            <p:nvPr/>
          </p:nvSpPr>
          <p:spPr>
            <a:xfrm>
              <a:off x="2726672" y="1744849"/>
              <a:ext cx="738327" cy="2605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设备外壳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52" name="文本框 351"/>
            <p:cNvSpPr txBox="1"/>
            <p:nvPr/>
          </p:nvSpPr>
          <p:spPr>
            <a:xfrm>
              <a:off x="5587450" y="1740493"/>
              <a:ext cx="738327" cy="2605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锅炉外壳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53" name="文本框 352"/>
            <p:cNvSpPr txBox="1"/>
            <p:nvPr/>
          </p:nvSpPr>
          <p:spPr>
            <a:xfrm>
              <a:off x="4462617" y="4660699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温度探针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54" name="文本框 353"/>
            <p:cNvSpPr txBox="1"/>
            <p:nvPr/>
          </p:nvSpPr>
          <p:spPr>
            <a:xfrm>
              <a:off x="1674667" y="5405281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加热管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355" name="图片 35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31464" y="2042728"/>
              <a:ext cx="3170642" cy="1440000"/>
            </a:xfrm>
            <a:prstGeom prst="rect">
              <a:avLst/>
            </a:prstGeom>
          </p:spPr>
        </p:pic>
        <p:cxnSp>
          <p:nvCxnSpPr>
            <p:cNvPr id="356" name="直接连接符 355"/>
            <p:cNvCxnSpPr/>
            <p:nvPr/>
          </p:nvCxnSpPr>
          <p:spPr>
            <a:xfrm>
              <a:off x="11304469" y="2462079"/>
              <a:ext cx="0" cy="11176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7" name="文本框 356"/>
            <p:cNvSpPr txBox="1"/>
            <p:nvPr/>
          </p:nvSpPr>
          <p:spPr>
            <a:xfrm>
              <a:off x="8457530" y="2265068"/>
              <a:ext cx="12747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水位探针（中</a:t>
              </a:r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/</a:t>
              </a:r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高）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58" name="文本框 357"/>
            <p:cNvSpPr txBox="1"/>
            <p:nvPr/>
          </p:nvSpPr>
          <p:spPr>
            <a:xfrm>
              <a:off x="6242910" y="1970220"/>
              <a:ext cx="1416936" cy="2605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控制板（</a:t>
              </a:r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SR-054/1J)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59" name="文本框 358"/>
            <p:cNvSpPr txBox="1"/>
            <p:nvPr/>
          </p:nvSpPr>
          <p:spPr>
            <a:xfrm>
              <a:off x="9986270" y="2260710"/>
              <a:ext cx="10823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水位探针（低）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360" name="图片 35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75315" y="4457568"/>
              <a:ext cx="2774312" cy="1260000"/>
            </a:xfrm>
            <a:prstGeom prst="rect">
              <a:avLst/>
            </a:prstGeom>
          </p:spPr>
        </p:pic>
        <p:cxnSp>
          <p:nvCxnSpPr>
            <p:cNvPr id="361" name="直接连接符 360"/>
            <p:cNvCxnSpPr/>
            <p:nvPr/>
          </p:nvCxnSpPr>
          <p:spPr>
            <a:xfrm>
              <a:off x="11142544" y="4938579"/>
              <a:ext cx="9207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直接连接符 361"/>
            <p:cNvCxnSpPr/>
            <p:nvPr/>
          </p:nvCxnSpPr>
          <p:spPr>
            <a:xfrm>
              <a:off x="11234619" y="4935404"/>
              <a:ext cx="0" cy="86042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直接连接符 362"/>
            <p:cNvCxnSpPr/>
            <p:nvPr/>
          </p:nvCxnSpPr>
          <p:spPr>
            <a:xfrm>
              <a:off x="8805744" y="5652954"/>
              <a:ext cx="2286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直接连接符 363"/>
            <p:cNvCxnSpPr/>
            <p:nvPr/>
          </p:nvCxnSpPr>
          <p:spPr>
            <a:xfrm>
              <a:off x="11091744" y="5040179"/>
              <a:ext cx="0" cy="612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5" name="文本框 364"/>
            <p:cNvSpPr txBox="1"/>
            <p:nvPr/>
          </p:nvSpPr>
          <p:spPr>
            <a:xfrm>
              <a:off x="9534667" y="5263950"/>
              <a:ext cx="8258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进水电磁阀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6" name="文本框 365"/>
            <p:cNvSpPr txBox="1"/>
            <p:nvPr/>
          </p:nvSpPr>
          <p:spPr>
            <a:xfrm>
              <a:off x="6052959" y="5409474"/>
              <a:ext cx="8258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工作指示灯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7" name="文本框 366"/>
            <p:cNvSpPr txBox="1"/>
            <p:nvPr/>
          </p:nvSpPr>
          <p:spPr>
            <a:xfrm>
              <a:off x="6870943" y="4979406"/>
              <a:ext cx="4411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开水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8" name="文本框 367"/>
            <p:cNvSpPr txBox="1"/>
            <p:nvPr/>
          </p:nvSpPr>
          <p:spPr>
            <a:xfrm>
              <a:off x="7388341" y="4980888"/>
              <a:ext cx="4411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加热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9" name="文本框 368"/>
            <p:cNvSpPr txBox="1"/>
            <p:nvPr/>
          </p:nvSpPr>
          <p:spPr>
            <a:xfrm>
              <a:off x="7885618" y="4982368"/>
              <a:ext cx="4411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补水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370" name="图片 36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6190" y="2165584"/>
              <a:ext cx="2554722" cy="116014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组合 521"/>
          <p:cNvGrpSpPr/>
          <p:nvPr/>
        </p:nvGrpSpPr>
        <p:grpSpPr>
          <a:xfrm>
            <a:off x="1662579" y="1743057"/>
            <a:ext cx="9759495" cy="4017150"/>
            <a:chOff x="1672104" y="1771632"/>
            <a:chExt cx="9759495" cy="4017150"/>
          </a:xfrm>
        </p:grpSpPr>
        <p:pic>
          <p:nvPicPr>
            <p:cNvPr id="523" name="图片 52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88144" y="2163386"/>
              <a:ext cx="502759" cy="1106992"/>
            </a:xfrm>
            <a:prstGeom prst="rect">
              <a:avLst/>
            </a:prstGeom>
          </p:spPr>
        </p:pic>
        <p:pic>
          <p:nvPicPr>
            <p:cNvPr id="524" name="图片 5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3365" y="2740986"/>
              <a:ext cx="1741010" cy="790709"/>
            </a:xfrm>
            <a:prstGeom prst="rect">
              <a:avLst/>
            </a:prstGeom>
          </p:spPr>
        </p:pic>
        <p:pic>
          <p:nvPicPr>
            <p:cNvPr id="525" name="图片 5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5983" y="2114862"/>
              <a:ext cx="2785616" cy="1265134"/>
            </a:xfrm>
            <a:prstGeom prst="rect">
              <a:avLst/>
            </a:prstGeom>
          </p:spPr>
        </p:pic>
        <p:pic>
          <p:nvPicPr>
            <p:cNvPr id="526" name="图片 5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94826" y="4236457"/>
              <a:ext cx="2437414" cy="1106992"/>
            </a:xfrm>
            <a:prstGeom prst="rect">
              <a:avLst/>
            </a:prstGeom>
          </p:spPr>
        </p:pic>
        <p:pic>
          <p:nvPicPr>
            <p:cNvPr id="527" name="图片 5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9365" y="4720190"/>
              <a:ext cx="1949932" cy="885594"/>
            </a:xfrm>
            <a:prstGeom prst="rect">
              <a:avLst/>
            </a:prstGeom>
          </p:spPr>
        </p:pic>
        <p:pic>
          <p:nvPicPr>
            <p:cNvPr id="528" name="图片 5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16944" y="4704863"/>
              <a:ext cx="1880292" cy="853966"/>
            </a:xfrm>
            <a:prstGeom prst="rect">
              <a:avLst/>
            </a:prstGeom>
          </p:spPr>
        </p:pic>
        <p:pic>
          <p:nvPicPr>
            <p:cNvPr id="529" name="图片 5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86947" y="2278131"/>
              <a:ext cx="2437414" cy="1106992"/>
            </a:xfrm>
            <a:prstGeom prst="rect">
              <a:avLst/>
            </a:prstGeom>
          </p:spPr>
        </p:pic>
        <p:pic>
          <p:nvPicPr>
            <p:cNvPr id="530" name="图片 5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78912" y="4308004"/>
              <a:ext cx="2437414" cy="1106992"/>
            </a:xfrm>
            <a:prstGeom prst="rect">
              <a:avLst/>
            </a:prstGeom>
          </p:spPr>
        </p:pic>
        <p:pic>
          <p:nvPicPr>
            <p:cNvPr id="531" name="图片 5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54037" y="4720190"/>
              <a:ext cx="1741011" cy="790709"/>
            </a:xfrm>
            <a:prstGeom prst="rect">
              <a:avLst/>
            </a:prstGeom>
          </p:spPr>
        </p:pic>
        <p:pic>
          <p:nvPicPr>
            <p:cNvPr id="532" name="图片 5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80501" y="4414938"/>
              <a:ext cx="2089213" cy="948851"/>
            </a:xfrm>
            <a:prstGeom prst="rect">
              <a:avLst/>
            </a:prstGeom>
          </p:spPr>
        </p:pic>
        <p:cxnSp>
          <p:nvCxnSpPr>
            <p:cNvPr id="533" name="直接连接符 532"/>
            <p:cNvCxnSpPr/>
            <p:nvPr/>
          </p:nvCxnSpPr>
          <p:spPr>
            <a:xfrm>
              <a:off x="1931206" y="2649836"/>
              <a:ext cx="40190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直接连接符 533"/>
            <p:cNvCxnSpPr/>
            <p:nvPr/>
          </p:nvCxnSpPr>
          <p:spPr>
            <a:xfrm>
              <a:off x="2535866" y="2650002"/>
              <a:ext cx="52506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直接连接符 534"/>
            <p:cNvCxnSpPr/>
            <p:nvPr/>
          </p:nvCxnSpPr>
          <p:spPr>
            <a:xfrm>
              <a:off x="1935030" y="2923523"/>
              <a:ext cx="401903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直接连接符 535"/>
            <p:cNvCxnSpPr/>
            <p:nvPr/>
          </p:nvCxnSpPr>
          <p:spPr>
            <a:xfrm>
              <a:off x="1927695" y="2374399"/>
              <a:ext cx="401903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直接连接符 536"/>
            <p:cNvCxnSpPr/>
            <p:nvPr/>
          </p:nvCxnSpPr>
          <p:spPr>
            <a:xfrm>
              <a:off x="2535866" y="2373125"/>
              <a:ext cx="525066" cy="99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直接连接符 537"/>
            <p:cNvCxnSpPr/>
            <p:nvPr/>
          </p:nvCxnSpPr>
          <p:spPr>
            <a:xfrm>
              <a:off x="2537321" y="2923881"/>
              <a:ext cx="27256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直接连接符 538"/>
            <p:cNvCxnSpPr/>
            <p:nvPr/>
          </p:nvCxnSpPr>
          <p:spPr>
            <a:xfrm>
              <a:off x="2817533" y="2923523"/>
              <a:ext cx="0" cy="1381777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直接连接符 539"/>
            <p:cNvCxnSpPr/>
            <p:nvPr/>
          </p:nvCxnSpPr>
          <p:spPr>
            <a:xfrm flipH="1">
              <a:off x="3846784" y="2504784"/>
              <a:ext cx="1116" cy="50013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1" name="直接连接符 540"/>
            <p:cNvCxnSpPr/>
            <p:nvPr/>
          </p:nvCxnSpPr>
          <p:spPr>
            <a:xfrm>
              <a:off x="3061277" y="2649836"/>
              <a:ext cx="0" cy="150712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直接连接符 541"/>
            <p:cNvCxnSpPr/>
            <p:nvPr/>
          </p:nvCxnSpPr>
          <p:spPr>
            <a:xfrm>
              <a:off x="3060931" y="2023246"/>
              <a:ext cx="0" cy="34987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直接连接符 542"/>
            <p:cNvCxnSpPr/>
            <p:nvPr/>
          </p:nvCxnSpPr>
          <p:spPr>
            <a:xfrm>
              <a:off x="1806026" y="4031432"/>
              <a:ext cx="100385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4" name="直接连接符 543"/>
            <p:cNvCxnSpPr/>
            <p:nvPr/>
          </p:nvCxnSpPr>
          <p:spPr>
            <a:xfrm>
              <a:off x="3953899" y="3152753"/>
              <a:ext cx="82009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5" name="直接连接符 544"/>
            <p:cNvCxnSpPr/>
            <p:nvPr/>
          </p:nvCxnSpPr>
          <p:spPr>
            <a:xfrm>
              <a:off x="4773996" y="2865443"/>
              <a:ext cx="0" cy="28731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6" name="直接连接符 545"/>
            <p:cNvCxnSpPr/>
            <p:nvPr/>
          </p:nvCxnSpPr>
          <p:spPr>
            <a:xfrm>
              <a:off x="4960889" y="2597657"/>
              <a:ext cx="0" cy="1785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7" name="直接连接符 546"/>
            <p:cNvCxnSpPr/>
            <p:nvPr/>
          </p:nvCxnSpPr>
          <p:spPr>
            <a:xfrm>
              <a:off x="4960889" y="2776181"/>
              <a:ext cx="73641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直接连接符 547"/>
            <p:cNvCxnSpPr/>
            <p:nvPr/>
          </p:nvCxnSpPr>
          <p:spPr>
            <a:xfrm>
              <a:off x="5697302" y="2776181"/>
              <a:ext cx="0" cy="12552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直接连接符 548"/>
            <p:cNvCxnSpPr/>
            <p:nvPr/>
          </p:nvCxnSpPr>
          <p:spPr>
            <a:xfrm>
              <a:off x="5697302" y="4031432"/>
              <a:ext cx="58578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" name="直接连接符 549"/>
            <p:cNvCxnSpPr/>
            <p:nvPr/>
          </p:nvCxnSpPr>
          <p:spPr>
            <a:xfrm>
              <a:off x="1806026" y="4031432"/>
              <a:ext cx="0" cy="175735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直接连接符 550"/>
            <p:cNvCxnSpPr/>
            <p:nvPr/>
          </p:nvCxnSpPr>
          <p:spPr>
            <a:xfrm>
              <a:off x="1806026" y="5788782"/>
              <a:ext cx="6276251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直接连接符 551"/>
            <p:cNvCxnSpPr/>
            <p:nvPr/>
          </p:nvCxnSpPr>
          <p:spPr>
            <a:xfrm>
              <a:off x="10135309" y="4659057"/>
              <a:ext cx="8089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3" name="直接连接符 552"/>
            <p:cNvCxnSpPr/>
            <p:nvPr/>
          </p:nvCxnSpPr>
          <p:spPr>
            <a:xfrm>
              <a:off x="10216203" y="4656267"/>
              <a:ext cx="0" cy="75594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4" name="直接连接符 553"/>
            <p:cNvCxnSpPr/>
            <p:nvPr/>
          </p:nvCxnSpPr>
          <p:spPr>
            <a:xfrm>
              <a:off x="8082278" y="5663257"/>
              <a:ext cx="0" cy="12552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5" name="直接连接符 554"/>
            <p:cNvCxnSpPr/>
            <p:nvPr/>
          </p:nvCxnSpPr>
          <p:spPr>
            <a:xfrm>
              <a:off x="8082278" y="5663257"/>
              <a:ext cx="62762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直接连接符 555"/>
            <p:cNvCxnSpPr/>
            <p:nvPr/>
          </p:nvCxnSpPr>
          <p:spPr>
            <a:xfrm>
              <a:off x="1928417" y="2504784"/>
              <a:ext cx="40190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直接连接符 556"/>
            <p:cNvCxnSpPr/>
            <p:nvPr/>
          </p:nvCxnSpPr>
          <p:spPr>
            <a:xfrm>
              <a:off x="2533076" y="2504951"/>
              <a:ext cx="131370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直接连接符 557"/>
            <p:cNvCxnSpPr/>
            <p:nvPr/>
          </p:nvCxnSpPr>
          <p:spPr>
            <a:xfrm>
              <a:off x="1925627" y="2783729"/>
              <a:ext cx="40190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直接连接符 558"/>
            <p:cNvCxnSpPr/>
            <p:nvPr/>
          </p:nvCxnSpPr>
          <p:spPr>
            <a:xfrm>
              <a:off x="2530287" y="2783895"/>
              <a:ext cx="40512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直接连接符 559"/>
            <p:cNvCxnSpPr/>
            <p:nvPr/>
          </p:nvCxnSpPr>
          <p:spPr>
            <a:xfrm>
              <a:off x="3194453" y="2504784"/>
              <a:ext cx="0" cy="158801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直接连接符 560"/>
            <p:cNvCxnSpPr/>
            <p:nvPr/>
          </p:nvCxnSpPr>
          <p:spPr>
            <a:xfrm flipH="1">
              <a:off x="2943058" y="2783729"/>
              <a:ext cx="345" cy="143580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直接连接符 561"/>
            <p:cNvCxnSpPr/>
            <p:nvPr/>
          </p:nvCxnSpPr>
          <p:spPr>
            <a:xfrm>
              <a:off x="3186802" y="4092799"/>
              <a:ext cx="420648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3" name="图片 56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21287" y="2175891"/>
              <a:ext cx="4039145" cy="1834445"/>
            </a:xfrm>
            <a:prstGeom prst="rect">
              <a:avLst/>
            </a:prstGeom>
          </p:spPr>
        </p:pic>
        <p:cxnSp>
          <p:nvCxnSpPr>
            <p:cNvPr id="564" name="直接连接符 563"/>
            <p:cNvCxnSpPr/>
            <p:nvPr/>
          </p:nvCxnSpPr>
          <p:spPr>
            <a:xfrm>
              <a:off x="6280296" y="3815067"/>
              <a:ext cx="0" cy="2163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直接连接符 564"/>
            <p:cNvCxnSpPr/>
            <p:nvPr/>
          </p:nvCxnSpPr>
          <p:spPr>
            <a:xfrm>
              <a:off x="7198024" y="3815067"/>
              <a:ext cx="0" cy="2777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直接连接符 565"/>
            <p:cNvCxnSpPr/>
            <p:nvPr/>
          </p:nvCxnSpPr>
          <p:spPr>
            <a:xfrm>
              <a:off x="7393285" y="3905907"/>
              <a:ext cx="0" cy="18689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直接连接符 566"/>
            <p:cNvCxnSpPr/>
            <p:nvPr/>
          </p:nvCxnSpPr>
          <p:spPr>
            <a:xfrm>
              <a:off x="7393285" y="3905907"/>
              <a:ext cx="49965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直接连接符 567"/>
            <p:cNvCxnSpPr/>
            <p:nvPr/>
          </p:nvCxnSpPr>
          <p:spPr>
            <a:xfrm>
              <a:off x="3060931" y="4156957"/>
              <a:ext cx="439372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直接连接符 568"/>
            <p:cNvCxnSpPr/>
            <p:nvPr/>
          </p:nvCxnSpPr>
          <p:spPr>
            <a:xfrm>
              <a:off x="7454653" y="3971276"/>
              <a:ext cx="0" cy="1856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直接连接符 569"/>
            <p:cNvCxnSpPr/>
            <p:nvPr/>
          </p:nvCxnSpPr>
          <p:spPr>
            <a:xfrm>
              <a:off x="7454653" y="3971276"/>
              <a:ext cx="56380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直接连接符 570"/>
            <p:cNvCxnSpPr/>
            <p:nvPr/>
          </p:nvCxnSpPr>
          <p:spPr>
            <a:xfrm>
              <a:off x="2935406" y="4219537"/>
              <a:ext cx="458095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直接连接符 571"/>
            <p:cNvCxnSpPr/>
            <p:nvPr/>
          </p:nvCxnSpPr>
          <p:spPr>
            <a:xfrm>
              <a:off x="7516360" y="4031432"/>
              <a:ext cx="0" cy="18810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直接连接符 572"/>
            <p:cNvCxnSpPr/>
            <p:nvPr/>
          </p:nvCxnSpPr>
          <p:spPr>
            <a:xfrm>
              <a:off x="7516360" y="4031432"/>
              <a:ext cx="6276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直接连接符 573"/>
            <p:cNvCxnSpPr/>
            <p:nvPr/>
          </p:nvCxnSpPr>
          <p:spPr>
            <a:xfrm>
              <a:off x="7457442" y="3357598"/>
              <a:ext cx="0" cy="12152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直接连接符 574"/>
            <p:cNvCxnSpPr/>
            <p:nvPr/>
          </p:nvCxnSpPr>
          <p:spPr>
            <a:xfrm>
              <a:off x="7457442" y="2908498"/>
              <a:ext cx="0" cy="12152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直接连接符 575"/>
            <p:cNvCxnSpPr/>
            <p:nvPr/>
          </p:nvCxnSpPr>
          <p:spPr>
            <a:xfrm>
              <a:off x="7457442" y="2456607"/>
              <a:ext cx="0" cy="12152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直接连接符 576"/>
            <p:cNvCxnSpPr/>
            <p:nvPr/>
          </p:nvCxnSpPr>
          <p:spPr>
            <a:xfrm>
              <a:off x="7457782" y="3357598"/>
              <a:ext cx="49897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直接连接符 577"/>
            <p:cNvCxnSpPr/>
            <p:nvPr/>
          </p:nvCxnSpPr>
          <p:spPr>
            <a:xfrm>
              <a:off x="7892935" y="3444071"/>
              <a:ext cx="0" cy="46183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直接连接符 578"/>
            <p:cNvCxnSpPr/>
            <p:nvPr/>
          </p:nvCxnSpPr>
          <p:spPr>
            <a:xfrm>
              <a:off x="7608072" y="2996547"/>
              <a:ext cx="410388" cy="59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直接连接符 579"/>
            <p:cNvCxnSpPr/>
            <p:nvPr/>
          </p:nvCxnSpPr>
          <p:spPr>
            <a:xfrm>
              <a:off x="8018460" y="2996547"/>
              <a:ext cx="0" cy="9747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直接连接符 580"/>
            <p:cNvCxnSpPr/>
            <p:nvPr/>
          </p:nvCxnSpPr>
          <p:spPr>
            <a:xfrm>
              <a:off x="7605623" y="3444071"/>
              <a:ext cx="28731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直接连接符 581"/>
            <p:cNvCxnSpPr/>
            <p:nvPr/>
          </p:nvCxnSpPr>
          <p:spPr>
            <a:xfrm>
              <a:off x="7454653" y="2907285"/>
              <a:ext cx="6276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直接连接符 582"/>
            <p:cNvCxnSpPr/>
            <p:nvPr/>
          </p:nvCxnSpPr>
          <p:spPr>
            <a:xfrm>
              <a:off x="7605623" y="2551449"/>
              <a:ext cx="538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直接连接符 583"/>
            <p:cNvCxnSpPr/>
            <p:nvPr/>
          </p:nvCxnSpPr>
          <p:spPr>
            <a:xfrm>
              <a:off x="8143985" y="2551449"/>
              <a:ext cx="0" cy="147998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直接连接符 584"/>
            <p:cNvCxnSpPr/>
            <p:nvPr/>
          </p:nvCxnSpPr>
          <p:spPr>
            <a:xfrm>
              <a:off x="7454653" y="2462186"/>
              <a:ext cx="75315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直接连接符 585"/>
            <p:cNvCxnSpPr/>
            <p:nvPr/>
          </p:nvCxnSpPr>
          <p:spPr>
            <a:xfrm>
              <a:off x="8089929" y="2904496"/>
              <a:ext cx="0" cy="15648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直接连接符 586"/>
            <p:cNvCxnSpPr/>
            <p:nvPr/>
          </p:nvCxnSpPr>
          <p:spPr>
            <a:xfrm>
              <a:off x="7956753" y="3357598"/>
              <a:ext cx="0" cy="117593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直接连接符 587"/>
            <p:cNvCxnSpPr/>
            <p:nvPr/>
          </p:nvCxnSpPr>
          <p:spPr>
            <a:xfrm>
              <a:off x="8207803" y="2462186"/>
              <a:ext cx="0" cy="19458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9" name="直接连接符 588"/>
            <p:cNvCxnSpPr/>
            <p:nvPr/>
          </p:nvCxnSpPr>
          <p:spPr>
            <a:xfrm>
              <a:off x="6430926" y="3815067"/>
              <a:ext cx="0" cy="592939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直接连接符 589"/>
            <p:cNvCxnSpPr/>
            <p:nvPr/>
          </p:nvCxnSpPr>
          <p:spPr>
            <a:xfrm>
              <a:off x="5697302" y="4408007"/>
              <a:ext cx="733624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1" name="直接连接符 590"/>
            <p:cNvCxnSpPr/>
            <p:nvPr/>
          </p:nvCxnSpPr>
          <p:spPr>
            <a:xfrm>
              <a:off x="5697302" y="4408007"/>
              <a:ext cx="0" cy="25105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直接连接符 591"/>
            <p:cNvCxnSpPr/>
            <p:nvPr/>
          </p:nvCxnSpPr>
          <p:spPr>
            <a:xfrm>
              <a:off x="5195202" y="4659057"/>
              <a:ext cx="5021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3" name="直接连接符 592"/>
            <p:cNvCxnSpPr/>
            <p:nvPr/>
          </p:nvCxnSpPr>
          <p:spPr>
            <a:xfrm>
              <a:off x="6509031" y="3815067"/>
              <a:ext cx="0" cy="65430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4" name="直接连接符 593"/>
            <p:cNvCxnSpPr/>
            <p:nvPr/>
          </p:nvCxnSpPr>
          <p:spPr>
            <a:xfrm>
              <a:off x="5761459" y="4469374"/>
              <a:ext cx="747571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5" name="直接连接符 594"/>
            <p:cNvCxnSpPr/>
            <p:nvPr/>
          </p:nvCxnSpPr>
          <p:spPr>
            <a:xfrm>
              <a:off x="5761459" y="4469374"/>
              <a:ext cx="0" cy="25105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直接连接符 595"/>
            <p:cNvCxnSpPr/>
            <p:nvPr/>
          </p:nvCxnSpPr>
          <p:spPr>
            <a:xfrm>
              <a:off x="5089203" y="4720425"/>
              <a:ext cx="672256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7" name="直接连接符 596"/>
            <p:cNvCxnSpPr/>
            <p:nvPr/>
          </p:nvCxnSpPr>
          <p:spPr>
            <a:xfrm>
              <a:off x="6584346" y="3815067"/>
              <a:ext cx="0" cy="592939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8" name="直接连接符 597"/>
            <p:cNvCxnSpPr/>
            <p:nvPr/>
          </p:nvCxnSpPr>
          <p:spPr>
            <a:xfrm>
              <a:off x="6662450" y="3815067"/>
              <a:ext cx="0" cy="52878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直接连接符 598"/>
            <p:cNvCxnSpPr/>
            <p:nvPr/>
          </p:nvCxnSpPr>
          <p:spPr>
            <a:xfrm>
              <a:off x="6740555" y="3815067"/>
              <a:ext cx="0" cy="467414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0" name="直接连接符 599"/>
            <p:cNvCxnSpPr/>
            <p:nvPr/>
          </p:nvCxnSpPr>
          <p:spPr>
            <a:xfrm>
              <a:off x="6584346" y="4408007"/>
              <a:ext cx="11213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1" name="直接连接符 600"/>
            <p:cNvCxnSpPr/>
            <p:nvPr/>
          </p:nvCxnSpPr>
          <p:spPr>
            <a:xfrm>
              <a:off x="6662450" y="4343849"/>
              <a:ext cx="97909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2" name="直接连接符 601"/>
            <p:cNvCxnSpPr/>
            <p:nvPr/>
          </p:nvCxnSpPr>
          <p:spPr>
            <a:xfrm>
              <a:off x="6740555" y="4282482"/>
              <a:ext cx="839623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3" name="直接连接符 602"/>
            <p:cNvCxnSpPr/>
            <p:nvPr/>
          </p:nvCxnSpPr>
          <p:spPr>
            <a:xfrm>
              <a:off x="7580178" y="4156957"/>
              <a:ext cx="0" cy="12552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直接连接符 603"/>
            <p:cNvCxnSpPr/>
            <p:nvPr/>
          </p:nvCxnSpPr>
          <p:spPr>
            <a:xfrm>
              <a:off x="7580178" y="4156957"/>
              <a:ext cx="7531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直接连接符 604"/>
            <p:cNvCxnSpPr/>
            <p:nvPr/>
          </p:nvCxnSpPr>
          <p:spPr>
            <a:xfrm>
              <a:off x="8333328" y="3339649"/>
              <a:ext cx="0" cy="81730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直接连接符 605"/>
            <p:cNvCxnSpPr/>
            <p:nvPr/>
          </p:nvCxnSpPr>
          <p:spPr>
            <a:xfrm>
              <a:off x="8333328" y="3339649"/>
              <a:ext cx="88146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直接连接符 606"/>
            <p:cNvCxnSpPr/>
            <p:nvPr/>
          </p:nvCxnSpPr>
          <p:spPr>
            <a:xfrm>
              <a:off x="9214792" y="2649836"/>
              <a:ext cx="0" cy="689814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8" name="直接连接符 607"/>
            <p:cNvCxnSpPr/>
            <p:nvPr/>
          </p:nvCxnSpPr>
          <p:spPr>
            <a:xfrm>
              <a:off x="7705703" y="4282482"/>
              <a:ext cx="0" cy="12552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直接连接符 608"/>
            <p:cNvCxnSpPr/>
            <p:nvPr/>
          </p:nvCxnSpPr>
          <p:spPr>
            <a:xfrm>
              <a:off x="7705703" y="4282482"/>
              <a:ext cx="750598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直接连接符 609"/>
            <p:cNvCxnSpPr/>
            <p:nvPr/>
          </p:nvCxnSpPr>
          <p:spPr>
            <a:xfrm>
              <a:off x="8456301" y="3465174"/>
              <a:ext cx="2010953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1" name="直接连接符 610"/>
            <p:cNvCxnSpPr/>
            <p:nvPr/>
          </p:nvCxnSpPr>
          <p:spPr>
            <a:xfrm>
              <a:off x="8458853" y="3465174"/>
              <a:ext cx="0" cy="81730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2" name="直接连接符 611"/>
            <p:cNvCxnSpPr/>
            <p:nvPr/>
          </p:nvCxnSpPr>
          <p:spPr>
            <a:xfrm>
              <a:off x="7641545" y="4218742"/>
              <a:ext cx="0" cy="12510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3" name="直接连接符 612"/>
            <p:cNvCxnSpPr/>
            <p:nvPr/>
          </p:nvCxnSpPr>
          <p:spPr>
            <a:xfrm>
              <a:off x="7641545" y="4218742"/>
              <a:ext cx="75594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4" name="直接连接符 613"/>
            <p:cNvCxnSpPr/>
            <p:nvPr/>
          </p:nvCxnSpPr>
          <p:spPr>
            <a:xfrm>
              <a:off x="8397485" y="3403806"/>
              <a:ext cx="0" cy="81493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直接连接符 614"/>
            <p:cNvCxnSpPr/>
            <p:nvPr/>
          </p:nvCxnSpPr>
          <p:spPr>
            <a:xfrm>
              <a:off x="8397485" y="3403806"/>
              <a:ext cx="87867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" name="直接连接符 615"/>
            <p:cNvCxnSpPr/>
            <p:nvPr/>
          </p:nvCxnSpPr>
          <p:spPr>
            <a:xfrm>
              <a:off x="9276160" y="2597657"/>
              <a:ext cx="0" cy="80615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" name="直接连接符 616"/>
            <p:cNvCxnSpPr/>
            <p:nvPr/>
          </p:nvCxnSpPr>
          <p:spPr>
            <a:xfrm>
              <a:off x="10467253" y="2483290"/>
              <a:ext cx="0" cy="98188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直接连接符 617"/>
            <p:cNvCxnSpPr/>
            <p:nvPr/>
          </p:nvCxnSpPr>
          <p:spPr>
            <a:xfrm>
              <a:off x="6818659" y="3815067"/>
              <a:ext cx="0" cy="90512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9" name="直接连接符 618"/>
            <p:cNvCxnSpPr/>
            <p:nvPr/>
          </p:nvCxnSpPr>
          <p:spPr>
            <a:xfrm>
              <a:off x="6324927" y="4720190"/>
              <a:ext cx="49373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" name="直接连接符 619"/>
            <p:cNvCxnSpPr/>
            <p:nvPr/>
          </p:nvCxnSpPr>
          <p:spPr>
            <a:xfrm>
              <a:off x="6332579" y="4720190"/>
              <a:ext cx="0" cy="69201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直接连接符 620"/>
            <p:cNvCxnSpPr/>
            <p:nvPr/>
          </p:nvCxnSpPr>
          <p:spPr>
            <a:xfrm>
              <a:off x="6324927" y="5412207"/>
              <a:ext cx="13082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直接连接符 621"/>
            <p:cNvCxnSpPr/>
            <p:nvPr/>
          </p:nvCxnSpPr>
          <p:spPr>
            <a:xfrm>
              <a:off x="6893974" y="3815067"/>
              <a:ext cx="0" cy="96672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直接连接符 622"/>
            <p:cNvCxnSpPr/>
            <p:nvPr/>
          </p:nvCxnSpPr>
          <p:spPr>
            <a:xfrm>
              <a:off x="6840975" y="4784582"/>
              <a:ext cx="52999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直接连接符 623"/>
            <p:cNvCxnSpPr/>
            <p:nvPr/>
          </p:nvCxnSpPr>
          <p:spPr>
            <a:xfrm>
              <a:off x="6840975" y="4784582"/>
              <a:ext cx="0" cy="22873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5" name="直接连接符 624"/>
            <p:cNvCxnSpPr/>
            <p:nvPr/>
          </p:nvCxnSpPr>
          <p:spPr>
            <a:xfrm>
              <a:off x="7248234" y="4845950"/>
              <a:ext cx="0" cy="178524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6" name="直接连接符 625"/>
            <p:cNvCxnSpPr/>
            <p:nvPr/>
          </p:nvCxnSpPr>
          <p:spPr>
            <a:xfrm>
              <a:off x="6969289" y="3815067"/>
              <a:ext cx="0" cy="103088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直接连接符 626"/>
            <p:cNvCxnSpPr/>
            <p:nvPr/>
          </p:nvCxnSpPr>
          <p:spPr>
            <a:xfrm>
              <a:off x="6969289" y="4845950"/>
              <a:ext cx="27894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直接连接符 627"/>
            <p:cNvCxnSpPr/>
            <p:nvPr/>
          </p:nvCxnSpPr>
          <p:spPr>
            <a:xfrm>
              <a:off x="7044604" y="3815067"/>
              <a:ext cx="0" cy="96672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9" name="直接连接符 628"/>
            <p:cNvCxnSpPr/>
            <p:nvPr/>
          </p:nvCxnSpPr>
          <p:spPr>
            <a:xfrm>
              <a:off x="7044604" y="4784582"/>
              <a:ext cx="61646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直接连接符 629"/>
            <p:cNvCxnSpPr/>
            <p:nvPr/>
          </p:nvCxnSpPr>
          <p:spPr>
            <a:xfrm>
              <a:off x="7661071" y="4781792"/>
              <a:ext cx="0" cy="24268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1" name="直接连接符 630"/>
            <p:cNvCxnSpPr/>
            <p:nvPr/>
          </p:nvCxnSpPr>
          <p:spPr>
            <a:xfrm>
              <a:off x="7633177" y="5136052"/>
              <a:ext cx="0" cy="27615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2" name="直接连接符 631"/>
            <p:cNvCxnSpPr/>
            <p:nvPr/>
          </p:nvCxnSpPr>
          <p:spPr>
            <a:xfrm>
              <a:off x="7225918" y="5124894"/>
              <a:ext cx="0" cy="28731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直接连接符 632"/>
            <p:cNvCxnSpPr/>
            <p:nvPr/>
          </p:nvCxnSpPr>
          <p:spPr>
            <a:xfrm>
              <a:off x="6818659" y="5066316"/>
              <a:ext cx="0" cy="345891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直接连接符 633"/>
            <p:cNvCxnSpPr/>
            <p:nvPr/>
          </p:nvCxnSpPr>
          <p:spPr>
            <a:xfrm>
              <a:off x="7122709" y="3815067"/>
              <a:ext cx="0" cy="841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直接连接符 634"/>
            <p:cNvCxnSpPr/>
            <p:nvPr/>
          </p:nvCxnSpPr>
          <p:spPr>
            <a:xfrm>
              <a:off x="7122709" y="4659057"/>
              <a:ext cx="95956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直接连接符 635"/>
            <p:cNvCxnSpPr/>
            <p:nvPr/>
          </p:nvCxnSpPr>
          <p:spPr>
            <a:xfrm>
              <a:off x="8089929" y="4656267"/>
              <a:ext cx="0" cy="63041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7" name="直接连接符 636"/>
            <p:cNvCxnSpPr/>
            <p:nvPr/>
          </p:nvCxnSpPr>
          <p:spPr>
            <a:xfrm>
              <a:off x="8082278" y="5286682"/>
              <a:ext cx="2008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直接连接符 637"/>
            <p:cNvCxnSpPr/>
            <p:nvPr/>
          </p:nvCxnSpPr>
          <p:spPr>
            <a:xfrm>
              <a:off x="10090678" y="4748319"/>
              <a:ext cx="0" cy="5383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直接连接符 638"/>
            <p:cNvCxnSpPr/>
            <p:nvPr/>
          </p:nvCxnSpPr>
          <p:spPr>
            <a:xfrm>
              <a:off x="8207803" y="4408007"/>
              <a:ext cx="37657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直接连接符 639"/>
            <p:cNvCxnSpPr/>
            <p:nvPr/>
          </p:nvCxnSpPr>
          <p:spPr>
            <a:xfrm>
              <a:off x="7956753" y="4533532"/>
              <a:ext cx="49954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直接连接符 640"/>
            <p:cNvCxnSpPr/>
            <p:nvPr/>
          </p:nvCxnSpPr>
          <p:spPr>
            <a:xfrm>
              <a:off x="8584378" y="4408007"/>
              <a:ext cx="0" cy="11297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直接连接符 641"/>
            <p:cNvCxnSpPr/>
            <p:nvPr/>
          </p:nvCxnSpPr>
          <p:spPr>
            <a:xfrm>
              <a:off x="8082278" y="4469374"/>
              <a:ext cx="43828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直接连接符 642"/>
            <p:cNvCxnSpPr/>
            <p:nvPr/>
          </p:nvCxnSpPr>
          <p:spPr>
            <a:xfrm>
              <a:off x="8520561" y="4469374"/>
              <a:ext cx="0" cy="100541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直接连接符 643"/>
            <p:cNvCxnSpPr/>
            <p:nvPr/>
          </p:nvCxnSpPr>
          <p:spPr>
            <a:xfrm>
              <a:off x="8466741" y="4533532"/>
              <a:ext cx="0" cy="8786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直接连接符 644"/>
            <p:cNvCxnSpPr/>
            <p:nvPr/>
          </p:nvCxnSpPr>
          <p:spPr>
            <a:xfrm>
              <a:off x="7831228" y="5412207"/>
              <a:ext cx="6250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直接连接符 645"/>
            <p:cNvCxnSpPr/>
            <p:nvPr/>
          </p:nvCxnSpPr>
          <p:spPr>
            <a:xfrm>
              <a:off x="7956753" y="5537732"/>
              <a:ext cx="6276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7" name="直接连接符 646"/>
            <p:cNvCxnSpPr/>
            <p:nvPr/>
          </p:nvCxnSpPr>
          <p:spPr>
            <a:xfrm>
              <a:off x="7892595" y="5473575"/>
              <a:ext cx="6250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8" name="直接连接符 647"/>
            <p:cNvCxnSpPr/>
            <p:nvPr/>
          </p:nvCxnSpPr>
          <p:spPr>
            <a:xfrm>
              <a:off x="7831228" y="5412207"/>
              <a:ext cx="0" cy="1255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9" name="直接连接符 648"/>
            <p:cNvCxnSpPr/>
            <p:nvPr/>
          </p:nvCxnSpPr>
          <p:spPr>
            <a:xfrm>
              <a:off x="7956753" y="5537732"/>
              <a:ext cx="0" cy="1255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0" name="直接连接符 649"/>
            <p:cNvCxnSpPr/>
            <p:nvPr/>
          </p:nvCxnSpPr>
          <p:spPr>
            <a:xfrm>
              <a:off x="2707357" y="5537732"/>
              <a:ext cx="512387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1" name="直接连接符 650"/>
            <p:cNvCxnSpPr/>
            <p:nvPr/>
          </p:nvCxnSpPr>
          <p:spPr>
            <a:xfrm>
              <a:off x="2570334" y="5663257"/>
              <a:ext cx="538641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2" name="直接连接符 651"/>
            <p:cNvCxnSpPr/>
            <p:nvPr/>
          </p:nvCxnSpPr>
          <p:spPr>
            <a:xfrm>
              <a:off x="7892595" y="5476364"/>
              <a:ext cx="0" cy="1255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3" name="直接连接符 652"/>
            <p:cNvCxnSpPr/>
            <p:nvPr/>
          </p:nvCxnSpPr>
          <p:spPr>
            <a:xfrm>
              <a:off x="2632042" y="5599100"/>
              <a:ext cx="526055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4" name="直接连接符 653"/>
            <p:cNvCxnSpPr/>
            <p:nvPr/>
          </p:nvCxnSpPr>
          <p:spPr>
            <a:xfrm>
              <a:off x="2570334" y="4957527"/>
              <a:ext cx="0" cy="1087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5" name="直接连接符 654"/>
            <p:cNvCxnSpPr/>
            <p:nvPr/>
          </p:nvCxnSpPr>
          <p:spPr>
            <a:xfrm flipH="1">
              <a:off x="2570334" y="5097000"/>
              <a:ext cx="340" cy="56625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6" name="直接连接符 655"/>
            <p:cNvCxnSpPr/>
            <p:nvPr/>
          </p:nvCxnSpPr>
          <p:spPr>
            <a:xfrm>
              <a:off x="2632042" y="5066316"/>
              <a:ext cx="0" cy="5339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7" name="直接连接符 656"/>
            <p:cNvCxnSpPr/>
            <p:nvPr/>
          </p:nvCxnSpPr>
          <p:spPr>
            <a:xfrm>
              <a:off x="2707640" y="5105368"/>
              <a:ext cx="0" cy="4323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8" name="直接连接符 657"/>
            <p:cNvCxnSpPr/>
            <p:nvPr/>
          </p:nvCxnSpPr>
          <p:spPr>
            <a:xfrm>
              <a:off x="8717554" y="5404555"/>
              <a:ext cx="0" cy="25105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9" name="直接连接符 658"/>
            <p:cNvCxnSpPr/>
            <p:nvPr/>
          </p:nvCxnSpPr>
          <p:spPr>
            <a:xfrm>
              <a:off x="8709903" y="5404555"/>
              <a:ext cx="150630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0" name="直接连接符 659"/>
            <p:cNvCxnSpPr/>
            <p:nvPr/>
          </p:nvCxnSpPr>
          <p:spPr>
            <a:xfrm>
              <a:off x="5704954" y="2023031"/>
              <a:ext cx="0" cy="52841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1" name="直接连接符 660"/>
            <p:cNvCxnSpPr/>
            <p:nvPr/>
          </p:nvCxnSpPr>
          <p:spPr>
            <a:xfrm>
              <a:off x="5697302" y="2549950"/>
              <a:ext cx="376575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2" name="直接连接符 661"/>
            <p:cNvCxnSpPr/>
            <p:nvPr/>
          </p:nvCxnSpPr>
          <p:spPr>
            <a:xfrm>
              <a:off x="4773996" y="2776181"/>
              <a:ext cx="0" cy="593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3" name="文本框 662"/>
            <p:cNvSpPr txBox="1"/>
            <p:nvPr/>
          </p:nvSpPr>
          <p:spPr>
            <a:xfrm>
              <a:off x="1672104" y="2396883"/>
              <a:ext cx="274909" cy="2163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L1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64" name="文本框 663"/>
            <p:cNvSpPr txBox="1"/>
            <p:nvPr/>
          </p:nvSpPr>
          <p:spPr>
            <a:xfrm>
              <a:off x="1704913" y="2813016"/>
              <a:ext cx="218576" cy="2163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N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65" name="文本框 664"/>
            <p:cNvSpPr txBox="1"/>
            <p:nvPr/>
          </p:nvSpPr>
          <p:spPr>
            <a:xfrm>
              <a:off x="1672592" y="2263067"/>
              <a:ext cx="274908" cy="2163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PE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66" name="文本框 665"/>
            <p:cNvSpPr txBox="1"/>
            <p:nvPr/>
          </p:nvSpPr>
          <p:spPr>
            <a:xfrm>
              <a:off x="1675927" y="2541935"/>
              <a:ext cx="274909" cy="2163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L2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67" name="文本框 666"/>
            <p:cNvSpPr txBox="1"/>
            <p:nvPr/>
          </p:nvSpPr>
          <p:spPr>
            <a:xfrm>
              <a:off x="1679749" y="2675828"/>
              <a:ext cx="274909" cy="2163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L3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68" name="文本框 667"/>
            <p:cNvSpPr txBox="1"/>
            <p:nvPr/>
          </p:nvSpPr>
          <p:spPr>
            <a:xfrm>
              <a:off x="3134198" y="3351425"/>
              <a:ext cx="612911" cy="216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电源开关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69" name="文本框 668"/>
            <p:cNvSpPr txBox="1"/>
            <p:nvPr/>
          </p:nvSpPr>
          <p:spPr>
            <a:xfrm>
              <a:off x="3956694" y="2154024"/>
              <a:ext cx="612911" cy="216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极限开关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70" name="文本框 669"/>
            <p:cNvSpPr txBox="1"/>
            <p:nvPr/>
          </p:nvSpPr>
          <p:spPr>
            <a:xfrm>
              <a:off x="2759294" y="1771632"/>
              <a:ext cx="612911" cy="2163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设备外壳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71" name="文本框 670"/>
            <p:cNvSpPr txBox="1"/>
            <p:nvPr/>
          </p:nvSpPr>
          <p:spPr>
            <a:xfrm>
              <a:off x="5400677" y="1773384"/>
              <a:ext cx="612911" cy="2163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锅炉外壳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72" name="文本框 671"/>
            <p:cNvSpPr txBox="1"/>
            <p:nvPr/>
          </p:nvSpPr>
          <p:spPr>
            <a:xfrm>
              <a:off x="5830661" y="1983582"/>
              <a:ext cx="1176248" cy="2163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控制板（</a:t>
              </a:r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SR-054/3J)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73" name="文本框 672"/>
            <p:cNvSpPr txBox="1"/>
            <p:nvPr/>
          </p:nvSpPr>
          <p:spPr>
            <a:xfrm>
              <a:off x="8028842" y="2187780"/>
              <a:ext cx="1119915" cy="216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水位探针（中</a:t>
              </a:r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/</a:t>
              </a:r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高）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74" name="文本框 673"/>
            <p:cNvSpPr txBox="1"/>
            <p:nvPr/>
          </p:nvSpPr>
          <p:spPr>
            <a:xfrm>
              <a:off x="9371940" y="2183951"/>
              <a:ext cx="950914" cy="216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水位探针（低）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75" name="文本框 674"/>
            <p:cNvSpPr txBox="1"/>
            <p:nvPr/>
          </p:nvSpPr>
          <p:spPr>
            <a:xfrm>
              <a:off x="8722684" y="4944916"/>
              <a:ext cx="725578" cy="216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进水电磁阀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76" name="文本框 675"/>
            <p:cNvSpPr txBox="1"/>
            <p:nvPr/>
          </p:nvSpPr>
          <p:spPr>
            <a:xfrm>
              <a:off x="4266557" y="4414921"/>
              <a:ext cx="612911" cy="216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温度探针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77" name="文本框 676"/>
            <p:cNvSpPr txBox="1"/>
            <p:nvPr/>
          </p:nvSpPr>
          <p:spPr>
            <a:xfrm>
              <a:off x="2000795" y="5199159"/>
              <a:ext cx="500244" cy="216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加热管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78" name="文本框 677"/>
            <p:cNvSpPr txBox="1"/>
            <p:nvPr/>
          </p:nvSpPr>
          <p:spPr>
            <a:xfrm>
              <a:off x="5663776" y="5202843"/>
              <a:ext cx="725578" cy="216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工作指示灯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79" name="文本框 678"/>
            <p:cNvSpPr txBox="1"/>
            <p:nvPr/>
          </p:nvSpPr>
          <p:spPr>
            <a:xfrm>
              <a:off x="6382429" y="4825000"/>
              <a:ext cx="387576" cy="216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开水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80" name="文本框 679"/>
            <p:cNvSpPr txBox="1"/>
            <p:nvPr/>
          </p:nvSpPr>
          <p:spPr>
            <a:xfrm>
              <a:off x="6836996" y="4826302"/>
              <a:ext cx="387576" cy="216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加热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81" name="文本框 680"/>
            <p:cNvSpPr txBox="1"/>
            <p:nvPr/>
          </p:nvSpPr>
          <p:spPr>
            <a:xfrm>
              <a:off x="7273887" y="4827602"/>
              <a:ext cx="387576" cy="216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补水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682" name="图片 68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2810" y="2228668"/>
              <a:ext cx="2409764" cy="1094317"/>
            </a:xfrm>
            <a:prstGeom prst="rect">
              <a:avLst/>
            </a:prstGeom>
          </p:spPr>
        </p:pic>
        <p:cxnSp>
          <p:nvCxnSpPr>
            <p:cNvPr id="683" name="直接连接符 682"/>
            <p:cNvCxnSpPr/>
            <p:nvPr/>
          </p:nvCxnSpPr>
          <p:spPr>
            <a:xfrm>
              <a:off x="2816225" y="4302125"/>
              <a:ext cx="354012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4" name="直接连接符 683"/>
            <p:cNvCxnSpPr/>
            <p:nvPr/>
          </p:nvCxnSpPr>
          <p:spPr>
            <a:xfrm>
              <a:off x="6356350" y="3819525"/>
              <a:ext cx="0" cy="48260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5" name="文本框 684"/>
          <p:cNvSpPr txBox="1"/>
          <p:nvPr/>
        </p:nvSpPr>
        <p:spPr>
          <a:xfrm>
            <a:off x="893253" y="1149087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维修手册（接线图）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86" name="文本框 685"/>
          <p:cNvSpPr txBox="1"/>
          <p:nvPr/>
        </p:nvSpPr>
        <p:spPr>
          <a:xfrm>
            <a:off x="9385208" y="1151658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机型：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FEHHB755/760/805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635766" y="4512031"/>
          <a:ext cx="5406383" cy="1231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909"/>
                <a:gridCol w="958850"/>
                <a:gridCol w="971550"/>
                <a:gridCol w="958850"/>
                <a:gridCol w="958850"/>
                <a:gridCol w="968374"/>
              </a:tblGrid>
              <a:tr h="346075">
                <a:tc gridSpan="6"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节能星开水机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 hMerge="1">
                  <a:tcPr anchor="ctr"/>
                </a:tc>
                <a:tc hMerge="1">
                  <a:tcPr anchor="ctr"/>
                </a:tc>
                <a:tc hMerge="1">
                  <a:tcPr anchor="ctr"/>
                </a:tc>
                <a:tc hMerge="1">
                  <a:tcPr anchor="ctr"/>
                </a:tc>
                <a:tc hMerge="1">
                  <a:tcPr anchor="ctr"/>
                </a:tc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机型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FEHHB725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FEHHB735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FEHHB755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FEHHB760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FEHHB805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825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电压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380V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380V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380V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984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功率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2.0KW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3.0KW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6.0KW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12.0KW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9.0KW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5776112" y="1863921"/>
          <a:ext cx="4742664" cy="1438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5888"/>
                <a:gridCol w="1035050"/>
                <a:gridCol w="2371726"/>
              </a:tblGrid>
              <a:tr h="26708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故障报警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问题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原因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314325">
                <a:tc>
                  <a:txBody>
                    <a:bodyPr/>
                    <a:lstStyle/>
                    <a:p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补水指示灯长亮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进水故障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</a:t>
                      </a:r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分钟进水未到低水位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79400">
                <a:tc>
                  <a:txBody>
                    <a:bodyPr/>
                    <a:lstStyle/>
                    <a:p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加热指示灯长亮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加热故障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60</a:t>
                      </a:r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分钟继电器状态未改变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88925">
                <a:tc>
                  <a:txBody>
                    <a:bodyPr/>
                    <a:lstStyle/>
                    <a:p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指示灯全部熄灭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电源故障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电源或极限温控损坏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88925">
                <a:tc>
                  <a:txBody>
                    <a:bodyPr/>
                    <a:lstStyle/>
                    <a:p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指示灯全部闪烁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温度探针故障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温度探针损坏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5775531" y="3436107"/>
          <a:ext cx="4742662" cy="581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644"/>
                <a:gridCol w="1192984"/>
                <a:gridCol w="1105017"/>
                <a:gridCol w="1105017"/>
              </a:tblGrid>
              <a:tr h="26708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指示灯名称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电源指示灯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加热指示灯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补水指示灯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31432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颜色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红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绿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橙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893253" y="1149087"/>
            <a:ext cx="2031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维修手册（故障代码速查）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6" name="图片 1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193" y="4151043"/>
            <a:ext cx="1424059" cy="162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134" y="4151043"/>
            <a:ext cx="1424059" cy="162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137" y="1868470"/>
            <a:ext cx="3567143" cy="198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7600" y="1760319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故障表现：指示灯不亮（客户自查）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检查重点：外部供电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6598311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13695" y="455728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69599" y="404847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流程图: 决策 9"/>
          <p:cNvSpPr/>
          <p:nvPr/>
        </p:nvSpPr>
        <p:spPr>
          <a:xfrm>
            <a:off x="6532812" y="401997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7407201" y="415565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角 11"/>
          <p:cNvSpPr/>
          <p:nvPr/>
        </p:nvSpPr>
        <p:spPr>
          <a:xfrm>
            <a:off x="7636269" y="401913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602957" y="405052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排除供电故障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679091" y="404526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流程图: 决策 14"/>
          <p:cNvSpPr/>
          <p:nvPr/>
        </p:nvSpPr>
        <p:spPr>
          <a:xfrm>
            <a:off x="9644312" y="401994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731371" y="4626288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流程图: 决策 16"/>
          <p:cNvSpPr/>
          <p:nvPr/>
        </p:nvSpPr>
        <p:spPr>
          <a:xfrm>
            <a:off x="5494587" y="459779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6296218" y="41575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6371606" y="473471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9400556" y="415686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: 圆角 20"/>
          <p:cNvSpPr/>
          <p:nvPr/>
        </p:nvSpPr>
        <p:spPr>
          <a:xfrm>
            <a:off x="8675057" y="401595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840506" y="4047350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8374995" y="4156867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: 圆角 23"/>
          <p:cNvSpPr/>
          <p:nvPr/>
        </p:nvSpPr>
        <p:spPr>
          <a:xfrm>
            <a:off x="10748332" y="401912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814419" y="4050525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>
            <a:off x="10518156" y="4156861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: 圆角 26"/>
          <p:cNvSpPr/>
          <p:nvPr/>
        </p:nvSpPr>
        <p:spPr>
          <a:xfrm>
            <a:off x="5563261" y="40178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529939" y="398260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检查供电线路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>
            <a:off x="5928214" y="4297588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: 圆角 29"/>
          <p:cNvSpPr/>
          <p:nvPr/>
        </p:nvSpPr>
        <p:spPr>
          <a:xfrm>
            <a:off x="7636536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801988" y="462395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2" name="直接箭头连接符 31"/>
          <p:cNvCxnSpPr/>
          <p:nvPr/>
        </p:nvCxnSpPr>
        <p:spPr>
          <a:xfrm>
            <a:off x="7330456" y="473471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: 圆角 32"/>
          <p:cNvSpPr/>
          <p:nvPr/>
        </p:nvSpPr>
        <p:spPr>
          <a:xfrm>
            <a:off x="2451520" y="402010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469498" y="4048330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屏幕无显示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3489745" y="402010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456424" y="398483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是否打开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7" name="直接箭头连接符 36"/>
          <p:cNvCxnSpPr/>
          <p:nvPr/>
        </p:nvCxnSpPr>
        <p:spPr>
          <a:xfrm>
            <a:off x="3183665" y="4159086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4747382" y="405069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流程图: 决策 38"/>
          <p:cNvSpPr/>
          <p:nvPr/>
        </p:nvSpPr>
        <p:spPr>
          <a:xfrm>
            <a:off x="4459299" y="4022200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0" name="直接箭头连接符 39"/>
          <p:cNvCxnSpPr/>
          <p:nvPr/>
        </p:nvCxnSpPr>
        <p:spPr>
          <a:xfrm>
            <a:off x="5333688" y="415788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>
            <a:off x="4222705" y="415981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3712850" y="347352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" name="流程图: 决策 42"/>
          <p:cNvSpPr/>
          <p:nvPr/>
        </p:nvSpPr>
        <p:spPr>
          <a:xfrm>
            <a:off x="3424767" y="344502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4" name="直接箭头连接符 43"/>
          <p:cNvCxnSpPr/>
          <p:nvPr/>
        </p:nvCxnSpPr>
        <p:spPr>
          <a:xfrm>
            <a:off x="4299156" y="358070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: 圆角 44"/>
          <p:cNvSpPr/>
          <p:nvPr/>
        </p:nvSpPr>
        <p:spPr>
          <a:xfrm>
            <a:off x="4528224" y="344418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494914" y="347557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闭合电源开关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7" name="直接箭头连接符 46"/>
          <p:cNvCxnSpPr/>
          <p:nvPr/>
        </p:nvCxnSpPr>
        <p:spPr>
          <a:xfrm flipV="1">
            <a:off x="3855307" y="3725382"/>
            <a:ext cx="0" cy="2905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>
            <a:off x="5256475" y="3584176"/>
            <a:ext cx="37844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9040891" y="3583880"/>
            <a:ext cx="0" cy="432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文本框 152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897600" y="1751610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故障表现：指示灯不亮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893158" y="2036688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898321" y="2338826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维修配件：控制板、电源开关、极限开关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7" name="矩形: 圆角 156"/>
          <p:cNvSpPr/>
          <p:nvPr/>
        </p:nvSpPr>
        <p:spPr>
          <a:xfrm>
            <a:off x="4522480" y="45954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8" name="文本框 157"/>
          <p:cNvSpPr txBox="1"/>
          <p:nvPr/>
        </p:nvSpPr>
        <p:spPr>
          <a:xfrm>
            <a:off x="4540449" y="462047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指示灯不亮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1" name="直接箭头连接符 160"/>
          <p:cNvCxnSpPr/>
          <p:nvPr/>
        </p:nvCxnSpPr>
        <p:spPr>
          <a:xfrm>
            <a:off x="6368418" y="415780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矩形: 圆角 163"/>
          <p:cNvSpPr/>
          <p:nvPr/>
        </p:nvSpPr>
        <p:spPr>
          <a:xfrm>
            <a:off x="556388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5581856" y="456015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6" name="矩形: 圆角 165"/>
          <p:cNvSpPr/>
          <p:nvPr/>
        </p:nvSpPr>
        <p:spPr>
          <a:xfrm>
            <a:off x="764033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7" name="文本框 166"/>
          <p:cNvSpPr txBox="1"/>
          <p:nvPr/>
        </p:nvSpPr>
        <p:spPr>
          <a:xfrm>
            <a:off x="7658297" y="462047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0" name="直接箭头连接符 169"/>
          <p:cNvCxnSpPr/>
          <p:nvPr/>
        </p:nvCxnSpPr>
        <p:spPr>
          <a:xfrm>
            <a:off x="5263067" y="4735132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文本框 170"/>
          <p:cNvSpPr txBox="1"/>
          <p:nvPr/>
        </p:nvSpPr>
        <p:spPr>
          <a:xfrm>
            <a:off x="5780107" y="404496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2" name="流程图: 决策 171"/>
          <p:cNvSpPr/>
          <p:nvPr/>
        </p:nvSpPr>
        <p:spPr>
          <a:xfrm>
            <a:off x="5488856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5" name="直接箭头连接符 174"/>
          <p:cNvCxnSpPr/>
          <p:nvPr/>
        </p:nvCxnSpPr>
        <p:spPr>
          <a:xfrm>
            <a:off x="9408633" y="473320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文本框 175"/>
          <p:cNvSpPr txBox="1"/>
          <p:nvPr/>
        </p:nvSpPr>
        <p:spPr>
          <a:xfrm>
            <a:off x="9680008" y="4620881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指示灯正常亮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7" name="流程图: 决策 176"/>
          <p:cNvSpPr/>
          <p:nvPr/>
        </p:nvSpPr>
        <p:spPr>
          <a:xfrm>
            <a:off x="9645227" y="45955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矩形: 圆角 180"/>
          <p:cNvSpPr/>
          <p:nvPr/>
        </p:nvSpPr>
        <p:spPr>
          <a:xfrm>
            <a:off x="6592313" y="4015653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6558989" y="3983549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检测极限开关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9" name="文本框 188"/>
          <p:cNvSpPr txBox="1"/>
          <p:nvPr/>
        </p:nvSpPr>
        <p:spPr>
          <a:xfrm>
            <a:off x="6821507" y="462281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0" name="流程图: 决策 189"/>
          <p:cNvSpPr/>
          <p:nvPr/>
        </p:nvSpPr>
        <p:spPr>
          <a:xfrm>
            <a:off x="6533431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1" name="直接箭头连接符 190"/>
          <p:cNvCxnSpPr/>
          <p:nvPr/>
        </p:nvCxnSpPr>
        <p:spPr>
          <a:xfrm>
            <a:off x="6296837" y="47351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箭头连接符 191"/>
          <p:cNvCxnSpPr/>
          <p:nvPr/>
        </p:nvCxnSpPr>
        <p:spPr>
          <a:xfrm>
            <a:off x="7413625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矩形: 圆角 195"/>
          <p:cNvSpPr/>
          <p:nvPr/>
        </p:nvSpPr>
        <p:spPr>
          <a:xfrm>
            <a:off x="8672501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7" name="文本框 196"/>
          <p:cNvSpPr txBox="1"/>
          <p:nvPr/>
        </p:nvSpPr>
        <p:spPr>
          <a:xfrm>
            <a:off x="8636002" y="4621723"/>
            <a:ext cx="8002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开机通过自检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8" name="直接箭头连接符 197"/>
          <p:cNvCxnSpPr/>
          <p:nvPr/>
        </p:nvCxnSpPr>
        <p:spPr>
          <a:xfrm>
            <a:off x="8378789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直接箭头连接符 200"/>
          <p:cNvCxnSpPr/>
          <p:nvPr/>
        </p:nvCxnSpPr>
        <p:spPr>
          <a:xfrm>
            <a:off x="7329008" y="415535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文本框 201"/>
          <p:cNvSpPr txBox="1"/>
          <p:nvPr/>
        </p:nvSpPr>
        <p:spPr>
          <a:xfrm>
            <a:off x="7856860" y="404303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3" name="流程图: 决策 202"/>
          <p:cNvSpPr/>
          <p:nvPr/>
        </p:nvSpPr>
        <p:spPr>
          <a:xfrm>
            <a:off x="7565602" y="401770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4" name="直接箭头连接符 203"/>
          <p:cNvCxnSpPr/>
          <p:nvPr/>
        </p:nvCxnSpPr>
        <p:spPr>
          <a:xfrm flipV="1">
            <a:off x="6966246" y="371720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文本框 208"/>
          <p:cNvSpPr txBox="1"/>
          <p:nvPr/>
        </p:nvSpPr>
        <p:spPr>
          <a:xfrm>
            <a:off x="6824687" y="346076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0" name="流程图: 决策 209"/>
          <p:cNvSpPr/>
          <p:nvPr/>
        </p:nvSpPr>
        <p:spPr>
          <a:xfrm>
            <a:off x="6533431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" name="矩形: 圆角 214"/>
          <p:cNvSpPr/>
          <p:nvPr/>
        </p:nvSpPr>
        <p:spPr>
          <a:xfrm>
            <a:off x="7640330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6" name="文本框 215"/>
          <p:cNvSpPr txBox="1"/>
          <p:nvPr/>
        </p:nvSpPr>
        <p:spPr>
          <a:xfrm>
            <a:off x="7607007" y="346795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检测电源开关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7" name="直接箭头连接符 216"/>
          <p:cNvCxnSpPr/>
          <p:nvPr/>
        </p:nvCxnSpPr>
        <p:spPr>
          <a:xfrm>
            <a:off x="7404912" y="35826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矩形: 圆角 220"/>
          <p:cNvSpPr/>
          <p:nvPr/>
        </p:nvSpPr>
        <p:spPr>
          <a:xfrm>
            <a:off x="10752126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2" name="文本框 221"/>
          <p:cNvSpPr txBox="1"/>
          <p:nvPr/>
        </p:nvSpPr>
        <p:spPr>
          <a:xfrm>
            <a:off x="10818221" y="46248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27" name="直接箭头连接符 226"/>
          <p:cNvCxnSpPr/>
          <p:nvPr/>
        </p:nvCxnSpPr>
        <p:spPr>
          <a:xfrm flipV="1">
            <a:off x="5927725" y="42950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直接箭头连接符 241"/>
          <p:cNvCxnSpPr/>
          <p:nvPr/>
        </p:nvCxnSpPr>
        <p:spPr>
          <a:xfrm>
            <a:off x="10524907" y="473329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圆角 1"/>
          <p:cNvSpPr/>
          <p:nvPr/>
        </p:nvSpPr>
        <p:spPr>
          <a:xfrm>
            <a:off x="8672205" y="4014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38880" y="404262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更换极限开关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1" name="直接箭头连接符 120"/>
          <p:cNvCxnSpPr/>
          <p:nvPr/>
        </p:nvCxnSpPr>
        <p:spPr>
          <a:xfrm>
            <a:off x="8445500" y="41565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箭头连接符 125"/>
          <p:cNvCxnSpPr/>
          <p:nvPr/>
        </p:nvCxnSpPr>
        <p:spPr>
          <a:xfrm>
            <a:off x="9039007" y="42950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: 圆角 6"/>
          <p:cNvSpPr/>
          <p:nvPr/>
        </p:nvSpPr>
        <p:spPr>
          <a:xfrm>
            <a:off x="9716780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683451" y="346795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715058" y="4043031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指示灯正常亮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流程图: 决策 10"/>
          <p:cNvSpPr/>
          <p:nvPr/>
        </p:nvSpPr>
        <p:spPr>
          <a:xfrm>
            <a:off x="10680277" y="401770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846662" y="346711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断路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流程图: 决策 12"/>
          <p:cNvSpPr/>
          <p:nvPr/>
        </p:nvSpPr>
        <p:spPr>
          <a:xfrm>
            <a:off x="8609881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8373287" y="35826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9490075" y="35818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圆角 15"/>
          <p:cNvSpPr/>
          <p:nvPr/>
        </p:nvSpPr>
        <p:spPr>
          <a:xfrm>
            <a:off x="10748951" y="34378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712452" y="3469198"/>
            <a:ext cx="8002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开机通过自检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10455239" y="35818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11112282" y="371720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11112282" y="4301491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文本框 136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897600" y="1760319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故障表现：漏水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898321" y="2330117"/>
            <a:ext cx="23647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维修配件：控制板、进水电磁阀、锅炉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7" name="矩形: 圆角 156"/>
          <p:cNvSpPr/>
          <p:nvPr/>
        </p:nvSpPr>
        <p:spPr>
          <a:xfrm>
            <a:off x="1414155" y="48843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8" name="文本框 157"/>
          <p:cNvSpPr txBox="1"/>
          <p:nvPr/>
        </p:nvSpPr>
        <p:spPr>
          <a:xfrm>
            <a:off x="1579600" y="490622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矩形: 圆角 158"/>
          <p:cNvSpPr/>
          <p:nvPr/>
        </p:nvSpPr>
        <p:spPr>
          <a:xfrm>
            <a:off x="2449205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0" name="文本框 159"/>
          <p:cNvSpPr txBox="1"/>
          <p:nvPr/>
        </p:nvSpPr>
        <p:spPr>
          <a:xfrm>
            <a:off x="2415887" y="490940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确认漏水区域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1" name="矩形: 圆角 160"/>
          <p:cNvSpPr/>
          <p:nvPr/>
        </p:nvSpPr>
        <p:spPr>
          <a:xfrm>
            <a:off x="6602105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2" name="文本框 161"/>
          <p:cNvSpPr txBox="1"/>
          <p:nvPr/>
        </p:nvSpPr>
        <p:spPr>
          <a:xfrm>
            <a:off x="6565606" y="490940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更换损坏管件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3" name="直接箭头连接符 162"/>
          <p:cNvCxnSpPr/>
          <p:nvPr/>
        </p:nvCxnSpPr>
        <p:spPr>
          <a:xfrm>
            <a:off x="2154742" y="5024057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文本框 163"/>
          <p:cNvSpPr txBox="1"/>
          <p:nvPr/>
        </p:nvSpPr>
        <p:spPr>
          <a:xfrm>
            <a:off x="4491758" y="5483269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龙头管牙漏水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5" name="流程图: 决策 164"/>
          <p:cNvSpPr/>
          <p:nvPr/>
        </p:nvSpPr>
        <p:spPr>
          <a:xfrm>
            <a:off x="4460156" y="5461122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6" name="直接箭头连接符 165"/>
          <p:cNvCxnSpPr/>
          <p:nvPr/>
        </p:nvCxnSpPr>
        <p:spPr>
          <a:xfrm>
            <a:off x="5331370" y="559680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矩形: 圆角 166"/>
          <p:cNvSpPr/>
          <p:nvPr/>
        </p:nvSpPr>
        <p:spPr>
          <a:xfrm>
            <a:off x="5560438" y="5457103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文本框 167"/>
          <p:cNvSpPr txBox="1"/>
          <p:nvPr/>
        </p:nvSpPr>
        <p:spPr>
          <a:xfrm>
            <a:off x="5629714" y="5485324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安装龙头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文本框 168"/>
          <p:cNvSpPr txBox="1"/>
          <p:nvPr/>
        </p:nvSpPr>
        <p:spPr>
          <a:xfrm>
            <a:off x="8587010" y="4911736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设备内部不漏水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流程图: 决策 169"/>
          <p:cNvSpPr/>
          <p:nvPr/>
        </p:nvSpPr>
        <p:spPr>
          <a:xfrm>
            <a:off x="8606706" y="48864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1" name="文本框 170"/>
          <p:cNvSpPr txBox="1"/>
          <p:nvPr/>
        </p:nvSpPr>
        <p:spPr>
          <a:xfrm>
            <a:off x="5529980" y="4908561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管路接头漏水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2" name="流程图: 决策 171"/>
          <p:cNvSpPr/>
          <p:nvPr/>
        </p:nvSpPr>
        <p:spPr>
          <a:xfrm>
            <a:off x="5498381" y="48864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3" name="直接箭头连接符 172"/>
          <p:cNvCxnSpPr/>
          <p:nvPr/>
        </p:nvCxnSpPr>
        <p:spPr>
          <a:xfrm>
            <a:off x="5258612" y="50240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箭头连接符 173"/>
          <p:cNvCxnSpPr/>
          <p:nvPr/>
        </p:nvCxnSpPr>
        <p:spPr>
          <a:xfrm>
            <a:off x="6375400" y="50233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矩形: 圆角 174"/>
          <p:cNvSpPr/>
          <p:nvPr/>
        </p:nvSpPr>
        <p:spPr>
          <a:xfrm>
            <a:off x="3487430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3556700" y="490622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设备内部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7" name="直接箭头连接符 176"/>
          <p:cNvCxnSpPr/>
          <p:nvPr/>
        </p:nvCxnSpPr>
        <p:spPr>
          <a:xfrm>
            <a:off x="8366125" y="50233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矩形: 圆角 177"/>
          <p:cNvSpPr/>
          <p:nvPr/>
        </p:nvSpPr>
        <p:spPr>
          <a:xfrm>
            <a:off x="7634276" y="48792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9" name="文本框 178"/>
          <p:cNvSpPr txBox="1"/>
          <p:nvPr/>
        </p:nvSpPr>
        <p:spPr>
          <a:xfrm>
            <a:off x="7799725" y="4907473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0" name="直接箭头连接符 179"/>
          <p:cNvCxnSpPr/>
          <p:nvPr/>
        </p:nvCxnSpPr>
        <p:spPr>
          <a:xfrm>
            <a:off x="7340564" y="50233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文本框 180"/>
          <p:cNvSpPr txBox="1"/>
          <p:nvPr/>
        </p:nvSpPr>
        <p:spPr>
          <a:xfrm>
            <a:off x="4594649" y="4331956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锅炉漏水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流程图: 决策 181"/>
          <p:cNvSpPr/>
          <p:nvPr/>
        </p:nvSpPr>
        <p:spPr>
          <a:xfrm>
            <a:off x="4460452" y="430980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3" name="直接箭头连接符 182"/>
          <p:cNvCxnSpPr/>
          <p:nvPr/>
        </p:nvCxnSpPr>
        <p:spPr>
          <a:xfrm flipV="1">
            <a:off x="2813346" y="4009302"/>
            <a:ext cx="0" cy="8719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文本框 183"/>
          <p:cNvSpPr txBox="1"/>
          <p:nvPr/>
        </p:nvSpPr>
        <p:spPr>
          <a:xfrm>
            <a:off x="2466604" y="375921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溢流管漏水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5" name="流程图: 决策 184"/>
          <p:cNvSpPr/>
          <p:nvPr/>
        </p:nvSpPr>
        <p:spPr>
          <a:xfrm>
            <a:off x="2380531" y="37338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6" name="文本框 185"/>
          <p:cNvSpPr txBox="1"/>
          <p:nvPr/>
        </p:nvSpPr>
        <p:spPr>
          <a:xfrm>
            <a:off x="5783287" y="375921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7" name="流程图: 决策 186"/>
          <p:cNvSpPr/>
          <p:nvPr/>
        </p:nvSpPr>
        <p:spPr>
          <a:xfrm>
            <a:off x="5495206" y="37338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8" name="矩形: 圆角 187"/>
          <p:cNvSpPr/>
          <p:nvPr/>
        </p:nvSpPr>
        <p:spPr>
          <a:xfrm>
            <a:off x="4522480" y="37286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9" name="文本框 188"/>
          <p:cNvSpPr txBox="1"/>
          <p:nvPr/>
        </p:nvSpPr>
        <p:spPr>
          <a:xfrm>
            <a:off x="4489159" y="369337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阀输入电压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0" name="直接箭头连接符 259"/>
          <p:cNvCxnSpPr/>
          <p:nvPr/>
        </p:nvCxnSpPr>
        <p:spPr>
          <a:xfrm>
            <a:off x="5249087" y="38715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矩形: 圆角 189"/>
          <p:cNvSpPr/>
          <p:nvPr/>
        </p:nvSpPr>
        <p:spPr>
          <a:xfrm>
            <a:off x="6599226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1" name="文本框 190"/>
          <p:cNvSpPr txBox="1"/>
          <p:nvPr/>
        </p:nvSpPr>
        <p:spPr>
          <a:xfrm>
            <a:off x="6614028" y="376129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3" name="直接箭头连接符 262"/>
          <p:cNvCxnSpPr/>
          <p:nvPr/>
        </p:nvCxnSpPr>
        <p:spPr>
          <a:xfrm flipV="1">
            <a:off x="4889796" y="34314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直接箭头连接符 263"/>
          <p:cNvCxnSpPr/>
          <p:nvPr/>
        </p:nvCxnSpPr>
        <p:spPr>
          <a:xfrm>
            <a:off x="3179771" y="5022850"/>
            <a:ext cx="2905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接箭头连接符 255"/>
          <p:cNvCxnSpPr/>
          <p:nvPr/>
        </p:nvCxnSpPr>
        <p:spPr>
          <a:xfrm flipV="1">
            <a:off x="4889500" y="458397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矩形: 圆角 256"/>
          <p:cNvSpPr/>
          <p:nvPr/>
        </p:nvSpPr>
        <p:spPr>
          <a:xfrm>
            <a:off x="9713901" y="48824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7" name="文本框 266"/>
          <p:cNvSpPr txBox="1"/>
          <p:nvPr/>
        </p:nvSpPr>
        <p:spPr>
          <a:xfrm>
            <a:off x="9776813" y="49074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8" name="直接箭头连接符 267"/>
          <p:cNvCxnSpPr/>
          <p:nvPr/>
        </p:nvCxnSpPr>
        <p:spPr>
          <a:xfrm>
            <a:off x="9483725" y="5023334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矩形: 圆角 268"/>
          <p:cNvSpPr/>
          <p:nvPr/>
        </p:nvSpPr>
        <p:spPr>
          <a:xfrm>
            <a:off x="7634276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0" name="文本框 269"/>
          <p:cNvSpPr txBox="1"/>
          <p:nvPr/>
        </p:nvSpPr>
        <p:spPr>
          <a:xfrm>
            <a:off x="7652239" y="3694623"/>
            <a:ext cx="697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开机，水位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到达低水位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1" name="直接箭头连接符 270"/>
          <p:cNvCxnSpPr/>
          <p:nvPr/>
        </p:nvCxnSpPr>
        <p:spPr>
          <a:xfrm>
            <a:off x="7334214" y="38708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文本框 271"/>
          <p:cNvSpPr txBox="1"/>
          <p:nvPr/>
        </p:nvSpPr>
        <p:spPr>
          <a:xfrm>
            <a:off x="4748233" y="318453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3" name="流程图: 决策 272"/>
          <p:cNvSpPr/>
          <p:nvPr/>
        </p:nvSpPr>
        <p:spPr>
          <a:xfrm>
            <a:off x="4460156" y="31592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4" name="矩形: 圆角 273"/>
          <p:cNvSpPr/>
          <p:nvPr/>
        </p:nvSpPr>
        <p:spPr>
          <a:xfrm>
            <a:off x="5561001" y="3158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5473207" y="312629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检查电磁阀是否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保持进水状态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6" name="直接箭头连接符 275"/>
          <p:cNvCxnSpPr/>
          <p:nvPr/>
        </p:nvCxnSpPr>
        <p:spPr>
          <a:xfrm>
            <a:off x="5343525" y="3296140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直接箭头连接符 277"/>
          <p:cNvCxnSpPr/>
          <p:nvPr/>
        </p:nvCxnSpPr>
        <p:spPr>
          <a:xfrm>
            <a:off x="6292131" y="5597525"/>
            <a:ext cx="17088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直接连接符 278"/>
          <p:cNvCxnSpPr/>
          <p:nvPr/>
        </p:nvCxnSpPr>
        <p:spPr>
          <a:xfrm>
            <a:off x="8001000" y="5166772"/>
            <a:ext cx="0" cy="436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矩形: 圆角 279"/>
          <p:cNvSpPr/>
          <p:nvPr/>
        </p:nvSpPr>
        <p:spPr>
          <a:xfrm>
            <a:off x="5557530" y="43065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1" name="文本框 280"/>
          <p:cNvSpPr txBox="1"/>
          <p:nvPr/>
        </p:nvSpPr>
        <p:spPr>
          <a:xfrm>
            <a:off x="5633146" y="433155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更换锅炉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2" name="直接箭头连接符 281"/>
          <p:cNvCxnSpPr/>
          <p:nvPr/>
        </p:nvCxnSpPr>
        <p:spPr>
          <a:xfrm>
            <a:off x="5330825" y="44486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矩形: 圆角 282"/>
          <p:cNvSpPr/>
          <p:nvPr/>
        </p:nvSpPr>
        <p:spPr>
          <a:xfrm>
            <a:off x="6596051" y="43045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6761500" y="433279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5" name="直接箭头连接符 284"/>
          <p:cNvCxnSpPr/>
          <p:nvPr/>
        </p:nvCxnSpPr>
        <p:spPr>
          <a:xfrm>
            <a:off x="6299164" y="44486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直接箭头连接符 285"/>
          <p:cNvCxnSpPr/>
          <p:nvPr/>
        </p:nvCxnSpPr>
        <p:spPr>
          <a:xfrm>
            <a:off x="6372156" y="38708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" name="文本框 286"/>
          <p:cNvSpPr txBox="1"/>
          <p:nvPr/>
        </p:nvSpPr>
        <p:spPr>
          <a:xfrm>
            <a:off x="6821512" y="318453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8" name="流程图: 决策 287"/>
          <p:cNvSpPr/>
          <p:nvPr/>
        </p:nvSpPr>
        <p:spPr>
          <a:xfrm>
            <a:off x="6530256" y="31592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9" name="直接箭头连接符 288"/>
          <p:cNvCxnSpPr/>
          <p:nvPr/>
        </p:nvCxnSpPr>
        <p:spPr>
          <a:xfrm>
            <a:off x="6290487" y="32968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直接箭头连接符 289"/>
          <p:cNvCxnSpPr/>
          <p:nvPr/>
        </p:nvCxnSpPr>
        <p:spPr>
          <a:xfrm flipV="1">
            <a:off x="5928021" y="285677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文本框 290"/>
          <p:cNvSpPr txBox="1"/>
          <p:nvPr/>
        </p:nvSpPr>
        <p:spPr>
          <a:xfrm>
            <a:off x="5786458" y="261303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2" name="流程图: 决策 291"/>
          <p:cNvSpPr/>
          <p:nvPr/>
        </p:nvSpPr>
        <p:spPr>
          <a:xfrm>
            <a:off x="5495206" y="25845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3" name="矩形: 圆角 292"/>
          <p:cNvSpPr/>
          <p:nvPr/>
        </p:nvSpPr>
        <p:spPr>
          <a:xfrm>
            <a:off x="7634276" y="3158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4" name="文本框 293"/>
          <p:cNvSpPr txBox="1"/>
          <p:nvPr/>
        </p:nvSpPr>
        <p:spPr>
          <a:xfrm>
            <a:off x="7652256" y="318344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5" name="矩形: 圆角 294"/>
          <p:cNvSpPr/>
          <p:nvPr/>
        </p:nvSpPr>
        <p:spPr>
          <a:xfrm>
            <a:off x="8672501" y="3158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6" name="文本框 295"/>
          <p:cNvSpPr txBox="1"/>
          <p:nvPr/>
        </p:nvSpPr>
        <p:spPr>
          <a:xfrm>
            <a:off x="8687289" y="3123123"/>
            <a:ext cx="697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开机，水位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到达低水位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7" name="直接箭头连接符 296"/>
          <p:cNvCxnSpPr/>
          <p:nvPr/>
        </p:nvCxnSpPr>
        <p:spPr>
          <a:xfrm>
            <a:off x="8372439" y="32961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直接箭头连接符 297"/>
          <p:cNvCxnSpPr/>
          <p:nvPr/>
        </p:nvCxnSpPr>
        <p:spPr>
          <a:xfrm>
            <a:off x="7410381" y="32961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直接箭头连接符 298"/>
          <p:cNvCxnSpPr/>
          <p:nvPr/>
        </p:nvCxnSpPr>
        <p:spPr>
          <a:xfrm>
            <a:off x="10074057" y="3440036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矩形: 圆角 299"/>
          <p:cNvSpPr/>
          <p:nvPr/>
        </p:nvSpPr>
        <p:spPr>
          <a:xfrm>
            <a:off x="6599226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1" name="文本框 300"/>
          <p:cNvSpPr txBox="1"/>
          <p:nvPr/>
        </p:nvSpPr>
        <p:spPr>
          <a:xfrm>
            <a:off x="6614028" y="254844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02" name="直接箭头连接符 301"/>
          <p:cNvCxnSpPr/>
          <p:nvPr/>
        </p:nvCxnSpPr>
        <p:spPr>
          <a:xfrm>
            <a:off x="6381750" y="2721465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3" name="文本框 302"/>
          <p:cNvSpPr txBox="1"/>
          <p:nvPr/>
        </p:nvSpPr>
        <p:spPr>
          <a:xfrm>
            <a:off x="7859737" y="260986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4" name="流程图: 决策 303"/>
          <p:cNvSpPr/>
          <p:nvPr/>
        </p:nvSpPr>
        <p:spPr>
          <a:xfrm>
            <a:off x="7568481" y="25845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05" name="直接箭头连接符 304"/>
          <p:cNvCxnSpPr/>
          <p:nvPr/>
        </p:nvCxnSpPr>
        <p:spPr>
          <a:xfrm>
            <a:off x="7328712" y="27221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" name="矩形: 圆角 308"/>
          <p:cNvSpPr/>
          <p:nvPr/>
        </p:nvSpPr>
        <p:spPr>
          <a:xfrm>
            <a:off x="8669326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0" name="文本框 309"/>
          <p:cNvSpPr txBox="1"/>
          <p:nvPr/>
        </p:nvSpPr>
        <p:spPr>
          <a:xfrm>
            <a:off x="8687305" y="260877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1" name="矩形: 圆角 310"/>
          <p:cNvSpPr/>
          <p:nvPr/>
        </p:nvSpPr>
        <p:spPr>
          <a:xfrm>
            <a:off x="9707551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2" name="文本框 311"/>
          <p:cNvSpPr txBox="1"/>
          <p:nvPr/>
        </p:nvSpPr>
        <p:spPr>
          <a:xfrm>
            <a:off x="9622927" y="254844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13" name="直接箭头连接符 312"/>
          <p:cNvCxnSpPr/>
          <p:nvPr/>
        </p:nvCxnSpPr>
        <p:spPr>
          <a:xfrm>
            <a:off x="9407489" y="27214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直接箭头连接符 313"/>
          <p:cNvCxnSpPr/>
          <p:nvPr/>
        </p:nvCxnSpPr>
        <p:spPr>
          <a:xfrm>
            <a:off x="8445431" y="272146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直接箭头连接符 314"/>
          <p:cNvCxnSpPr/>
          <p:nvPr/>
        </p:nvCxnSpPr>
        <p:spPr>
          <a:xfrm>
            <a:off x="7327181" y="4448175"/>
            <a:ext cx="17088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直接连接符 315"/>
          <p:cNvCxnSpPr/>
          <p:nvPr/>
        </p:nvCxnSpPr>
        <p:spPr>
          <a:xfrm>
            <a:off x="9036050" y="4446047"/>
            <a:ext cx="0" cy="436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直接箭头连接符 316"/>
          <p:cNvCxnSpPr/>
          <p:nvPr/>
        </p:nvCxnSpPr>
        <p:spPr>
          <a:xfrm>
            <a:off x="11112282" y="2862186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1" name="矩形: 圆角 320"/>
          <p:cNvSpPr/>
          <p:nvPr/>
        </p:nvSpPr>
        <p:spPr>
          <a:xfrm>
            <a:off x="4525655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2" name="文本框 321"/>
          <p:cNvSpPr txBox="1"/>
          <p:nvPr/>
        </p:nvSpPr>
        <p:spPr>
          <a:xfrm>
            <a:off x="4492329" y="490940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检查漏水情况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23" name="直接箭头连接符 322"/>
          <p:cNvCxnSpPr/>
          <p:nvPr/>
        </p:nvCxnSpPr>
        <p:spPr>
          <a:xfrm>
            <a:off x="4219575" y="5023334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直接箭头连接符 323"/>
          <p:cNvCxnSpPr/>
          <p:nvPr/>
        </p:nvCxnSpPr>
        <p:spPr>
          <a:xfrm>
            <a:off x="4890608" y="5160886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5" name="矩形: 圆角 324"/>
          <p:cNvSpPr/>
          <p:nvPr/>
        </p:nvSpPr>
        <p:spPr>
          <a:xfrm>
            <a:off x="3487430" y="37286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6" name="文本框 325"/>
          <p:cNvSpPr txBox="1"/>
          <p:nvPr/>
        </p:nvSpPr>
        <p:spPr>
          <a:xfrm>
            <a:off x="3402812" y="3753703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水位到达低水位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27" name="直接箭头连接符 326"/>
          <p:cNvCxnSpPr/>
          <p:nvPr/>
        </p:nvCxnSpPr>
        <p:spPr>
          <a:xfrm>
            <a:off x="3260725" y="38708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直接箭头连接符 327"/>
          <p:cNvCxnSpPr/>
          <p:nvPr/>
        </p:nvCxnSpPr>
        <p:spPr>
          <a:xfrm>
            <a:off x="4229064" y="38708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9" name="矩形: 圆角 328"/>
          <p:cNvSpPr/>
          <p:nvPr/>
        </p:nvSpPr>
        <p:spPr>
          <a:xfrm>
            <a:off x="8669326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0" name="文本框 329"/>
          <p:cNvSpPr txBox="1"/>
          <p:nvPr/>
        </p:nvSpPr>
        <p:spPr>
          <a:xfrm>
            <a:off x="8687291" y="369779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31" name="直接箭头连接符 330"/>
          <p:cNvCxnSpPr/>
          <p:nvPr/>
        </p:nvCxnSpPr>
        <p:spPr>
          <a:xfrm>
            <a:off x="8369264" y="38708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2" name="矩形: 圆角 331"/>
          <p:cNvSpPr/>
          <p:nvPr/>
        </p:nvSpPr>
        <p:spPr>
          <a:xfrm>
            <a:off x="9710726" y="3158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3" name="文本框 332"/>
          <p:cNvSpPr txBox="1"/>
          <p:nvPr/>
        </p:nvSpPr>
        <p:spPr>
          <a:xfrm>
            <a:off x="9725519" y="312312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工作正常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34" name="直接箭头连接符 333"/>
          <p:cNvCxnSpPr/>
          <p:nvPr/>
        </p:nvCxnSpPr>
        <p:spPr>
          <a:xfrm>
            <a:off x="9410664" y="32961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5" name="矩形: 圆角 334"/>
          <p:cNvSpPr/>
          <p:nvPr/>
        </p:nvSpPr>
        <p:spPr>
          <a:xfrm>
            <a:off x="10745776" y="31552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6" name="文本框 335"/>
          <p:cNvSpPr txBox="1"/>
          <p:nvPr/>
        </p:nvSpPr>
        <p:spPr>
          <a:xfrm>
            <a:off x="10815046" y="318344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7" name="文本框 336"/>
          <p:cNvSpPr txBox="1"/>
          <p:nvPr/>
        </p:nvSpPr>
        <p:spPr>
          <a:xfrm>
            <a:off x="10714755" y="375603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溢流管不漏水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" name="流程图: 决策 337"/>
          <p:cNvSpPr/>
          <p:nvPr/>
        </p:nvSpPr>
        <p:spPr>
          <a:xfrm>
            <a:off x="10679981" y="37338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39" name="直接箭头连接符 338"/>
          <p:cNvCxnSpPr/>
          <p:nvPr/>
        </p:nvCxnSpPr>
        <p:spPr>
          <a:xfrm>
            <a:off x="10442152" y="38708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0" name="矩形: 圆角 339"/>
          <p:cNvSpPr/>
          <p:nvPr/>
        </p:nvSpPr>
        <p:spPr>
          <a:xfrm>
            <a:off x="9707551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1" name="文本框 340"/>
          <p:cNvSpPr txBox="1"/>
          <p:nvPr/>
        </p:nvSpPr>
        <p:spPr>
          <a:xfrm>
            <a:off x="9622927" y="3758123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水位到达高水位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42" name="直接箭头连接符 341"/>
          <p:cNvCxnSpPr/>
          <p:nvPr/>
        </p:nvCxnSpPr>
        <p:spPr>
          <a:xfrm>
            <a:off x="9407489" y="38708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直接箭头连接符 342"/>
          <p:cNvCxnSpPr/>
          <p:nvPr/>
        </p:nvCxnSpPr>
        <p:spPr>
          <a:xfrm flipV="1">
            <a:off x="11112500" y="3440977"/>
            <a:ext cx="0" cy="27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文本框 347"/>
          <p:cNvSpPr txBox="1"/>
          <p:nvPr/>
        </p:nvSpPr>
        <p:spPr>
          <a:xfrm>
            <a:off x="10714755" y="260668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溢流管不漏水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9" name="流程图: 决策 348"/>
          <p:cNvSpPr/>
          <p:nvPr/>
        </p:nvSpPr>
        <p:spPr>
          <a:xfrm>
            <a:off x="10679981" y="25845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50" name="直接箭头连接符 349"/>
          <p:cNvCxnSpPr/>
          <p:nvPr/>
        </p:nvCxnSpPr>
        <p:spPr>
          <a:xfrm>
            <a:off x="10442152" y="272146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897600" y="1760319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故障表现：不出热水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898321" y="2330117"/>
            <a:ext cx="3134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维修配件：控制板、固态继电器、加热管、温度探头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矩形: 圆角 132"/>
          <p:cNvSpPr/>
          <p:nvPr/>
        </p:nvSpPr>
        <p:spPr>
          <a:xfrm>
            <a:off x="4523149" y="487083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4541123" y="4899057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7652048" y="4898215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有热水流出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0" name="流程图: 决策 159"/>
          <p:cNvSpPr/>
          <p:nvPr/>
        </p:nvSpPr>
        <p:spPr>
          <a:xfrm>
            <a:off x="7565975" y="4876068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3707504" y="489186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2" name="流程图: 决策 161"/>
          <p:cNvSpPr/>
          <p:nvPr/>
        </p:nvSpPr>
        <p:spPr>
          <a:xfrm>
            <a:off x="3419425" y="4876068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3" name="直接箭头连接符 162"/>
          <p:cNvCxnSpPr/>
          <p:nvPr/>
        </p:nvCxnSpPr>
        <p:spPr>
          <a:xfrm>
            <a:off x="4217881" y="444221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接箭头连接符 167"/>
          <p:cNvCxnSpPr/>
          <p:nvPr/>
        </p:nvCxnSpPr>
        <p:spPr>
          <a:xfrm>
            <a:off x="4296444" y="501298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接箭头连接符 171"/>
          <p:cNvCxnSpPr/>
          <p:nvPr/>
        </p:nvCxnSpPr>
        <p:spPr>
          <a:xfrm>
            <a:off x="7325394" y="501298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矩形: 圆角 175"/>
          <p:cNvSpPr/>
          <p:nvPr/>
        </p:nvSpPr>
        <p:spPr>
          <a:xfrm>
            <a:off x="6593545" y="486890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文本框 180"/>
          <p:cNvSpPr txBox="1"/>
          <p:nvPr/>
        </p:nvSpPr>
        <p:spPr>
          <a:xfrm>
            <a:off x="6662815" y="4830452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加热结束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打开龙头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2" name="直接箭头连接符 181"/>
          <p:cNvCxnSpPr/>
          <p:nvPr/>
        </p:nvCxnSpPr>
        <p:spPr>
          <a:xfrm>
            <a:off x="6299833" y="501299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文本框 200"/>
          <p:cNvSpPr txBox="1"/>
          <p:nvPr/>
        </p:nvSpPr>
        <p:spPr>
          <a:xfrm>
            <a:off x="4746030" y="431526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1" name="流程图: 决策 220"/>
          <p:cNvSpPr/>
          <p:nvPr/>
        </p:nvSpPr>
        <p:spPr>
          <a:xfrm>
            <a:off x="4457946" y="4299463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2" name="直接箭头连接符 231"/>
          <p:cNvCxnSpPr/>
          <p:nvPr/>
        </p:nvCxnSpPr>
        <p:spPr>
          <a:xfrm>
            <a:off x="8442994" y="5012988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直接箭头连接符 245"/>
          <p:cNvCxnSpPr/>
          <p:nvPr/>
        </p:nvCxnSpPr>
        <p:spPr>
          <a:xfrm>
            <a:off x="5328319" y="443831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矩形: 圆角 246"/>
          <p:cNvSpPr/>
          <p:nvPr/>
        </p:nvSpPr>
        <p:spPr>
          <a:xfrm>
            <a:off x="5555320" y="429423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5573294" y="4261479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矩形: 圆角 277"/>
          <p:cNvSpPr/>
          <p:nvPr/>
        </p:nvSpPr>
        <p:spPr>
          <a:xfrm>
            <a:off x="2454471" y="544993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1" name="文本框 280"/>
          <p:cNvSpPr txBox="1"/>
          <p:nvPr/>
        </p:nvSpPr>
        <p:spPr>
          <a:xfrm>
            <a:off x="2417970" y="5474977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更换温度探头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8" name="直接箭头连接符 287"/>
          <p:cNvCxnSpPr/>
          <p:nvPr/>
        </p:nvCxnSpPr>
        <p:spPr>
          <a:xfrm>
            <a:off x="11110210" y="4577795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9" name="矩形: 圆角 288"/>
          <p:cNvSpPr/>
          <p:nvPr/>
        </p:nvSpPr>
        <p:spPr>
          <a:xfrm>
            <a:off x="3484924" y="429933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0" name="文本框 289"/>
          <p:cNvSpPr txBox="1"/>
          <p:nvPr/>
        </p:nvSpPr>
        <p:spPr>
          <a:xfrm>
            <a:off x="3502899" y="4260666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7" name="直接箭头连接符 296"/>
          <p:cNvCxnSpPr/>
          <p:nvPr/>
        </p:nvCxnSpPr>
        <p:spPr>
          <a:xfrm>
            <a:off x="3848050" y="4575865"/>
            <a:ext cx="0" cy="3002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8" name="矩形: 圆角 297"/>
          <p:cNvSpPr/>
          <p:nvPr/>
        </p:nvSpPr>
        <p:spPr>
          <a:xfrm>
            <a:off x="5558199" y="487083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9" name="文本框 298"/>
          <p:cNvSpPr txBox="1"/>
          <p:nvPr/>
        </p:nvSpPr>
        <p:spPr>
          <a:xfrm>
            <a:off x="5524885" y="48992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开机加热正常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00" name="直接箭头连接符 299"/>
          <p:cNvCxnSpPr/>
          <p:nvPr/>
        </p:nvCxnSpPr>
        <p:spPr>
          <a:xfrm>
            <a:off x="5264783" y="501299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1" name="矩形: 圆角 300"/>
          <p:cNvSpPr/>
          <p:nvPr/>
        </p:nvSpPr>
        <p:spPr>
          <a:xfrm>
            <a:off x="8669084" y="487208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2" name="文本框 301"/>
          <p:cNvSpPr txBox="1"/>
          <p:nvPr/>
        </p:nvSpPr>
        <p:spPr>
          <a:xfrm>
            <a:off x="8738353" y="4900734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06" name="直接箭头连接符 305"/>
          <p:cNvCxnSpPr/>
          <p:nvPr/>
        </p:nvCxnSpPr>
        <p:spPr>
          <a:xfrm>
            <a:off x="6287981" y="444221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" name="文本框 306"/>
          <p:cNvSpPr txBox="1"/>
          <p:nvPr/>
        </p:nvSpPr>
        <p:spPr>
          <a:xfrm>
            <a:off x="6816131" y="4327096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8" name="流程图: 决策 307"/>
          <p:cNvSpPr/>
          <p:nvPr/>
        </p:nvSpPr>
        <p:spPr>
          <a:xfrm>
            <a:off x="6528046" y="4299463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09" name="直接箭头连接符 308"/>
          <p:cNvCxnSpPr/>
          <p:nvPr/>
        </p:nvCxnSpPr>
        <p:spPr>
          <a:xfrm>
            <a:off x="7398419" y="443831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" name="矩形: 圆角 309"/>
          <p:cNvSpPr/>
          <p:nvPr/>
        </p:nvSpPr>
        <p:spPr>
          <a:xfrm>
            <a:off x="7625420" y="429423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1" name="文本框 310"/>
          <p:cNvSpPr txBox="1"/>
          <p:nvPr/>
        </p:nvSpPr>
        <p:spPr>
          <a:xfrm>
            <a:off x="7549681" y="4252602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检测控制板继电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器工作状态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2" name="矩形: 圆角 311"/>
          <p:cNvSpPr/>
          <p:nvPr/>
        </p:nvSpPr>
        <p:spPr>
          <a:xfrm>
            <a:off x="9711395" y="429740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3" name="文本框 312"/>
          <p:cNvSpPr txBox="1"/>
          <p:nvPr/>
        </p:nvSpPr>
        <p:spPr>
          <a:xfrm>
            <a:off x="9726194" y="4325627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4" name="矩形: 圆角 313"/>
          <p:cNvSpPr/>
          <p:nvPr/>
        </p:nvSpPr>
        <p:spPr>
          <a:xfrm>
            <a:off x="10746149" y="429616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5" name="文本框 314"/>
          <p:cNvSpPr txBox="1"/>
          <p:nvPr/>
        </p:nvSpPr>
        <p:spPr>
          <a:xfrm>
            <a:off x="10712838" y="4328507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开机加热正常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16" name="直接箭头连接符 315"/>
          <p:cNvCxnSpPr/>
          <p:nvPr/>
        </p:nvCxnSpPr>
        <p:spPr>
          <a:xfrm>
            <a:off x="10452733" y="443831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文本框 115"/>
          <p:cNvSpPr txBox="1"/>
          <p:nvPr/>
        </p:nvSpPr>
        <p:spPr>
          <a:xfrm>
            <a:off x="8840178" y="4314904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断路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流程图: 决策 118"/>
          <p:cNvSpPr/>
          <p:nvPr/>
        </p:nvSpPr>
        <p:spPr>
          <a:xfrm>
            <a:off x="8600217" y="4299107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1" name="直接箭头连接符 120"/>
          <p:cNvCxnSpPr/>
          <p:nvPr/>
        </p:nvCxnSpPr>
        <p:spPr>
          <a:xfrm>
            <a:off x="9480342" y="443603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箭头连接符 121"/>
          <p:cNvCxnSpPr/>
          <p:nvPr/>
        </p:nvCxnSpPr>
        <p:spPr>
          <a:xfrm>
            <a:off x="8362742" y="443603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文本框 122"/>
          <p:cNvSpPr txBox="1"/>
          <p:nvPr/>
        </p:nvSpPr>
        <p:spPr>
          <a:xfrm>
            <a:off x="9724970" y="4893780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有热水流出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流程图: 决策 123"/>
          <p:cNvSpPr/>
          <p:nvPr/>
        </p:nvSpPr>
        <p:spPr>
          <a:xfrm>
            <a:off x="9638897" y="4871633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矩形: 圆角 125"/>
          <p:cNvSpPr/>
          <p:nvPr/>
        </p:nvSpPr>
        <p:spPr>
          <a:xfrm>
            <a:off x="10746789" y="486447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10816059" y="4826017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加热结束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打开龙头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0" name="直接箭头连接符 129"/>
          <p:cNvCxnSpPr/>
          <p:nvPr/>
        </p:nvCxnSpPr>
        <p:spPr>
          <a:xfrm flipH="1">
            <a:off x="10506455" y="5009791"/>
            <a:ext cx="2380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接箭头连接符 131"/>
          <p:cNvCxnSpPr/>
          <p:nvPr/>
        </p:nvCxnSpPr>
        <p:spPr>
          <a:xfrm flipH="1">
            <a:off x="9398233" y="5008313"/>
            <a:ext cx="2380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矩形: 圆角 138"/>
          <p:cNvSpPr/>
          <p:nvPr/>
        </p:nvSpPr>
        <p:spPr>
          <a:xfrm>
            <a:off x="1411649" y="429933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1429628" y="4264057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观察指示灯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矩形: 圆角 141"/>
          <p:cNvSpPr/>
          <p:nvPr/>
        </p:nvSpPr>
        <p:spPr>
          <a:xfrm>
            <a:off x="1411649" y="372148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1480922" y="3749707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不出热水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5" name="直接箭头连接符 144"/>
          <p:cNvCxnSpPr/>
          <p:nvPr/>
        </p:nvCxnSpPr>
        <p:spPr>
          <a:xfrm>
            <a:off x="2141431" y="444221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文本框 146"/>
          <p:cNvSpPr txBox="1"/>
          <p:nvPr/>
        </p:nvSpPr>
        <p:spPr>
          <a:xfrm>
            <a:off x="2464398" y="4315260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加热灯长亮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流程图: 决策 147"/>
          <p:cNvSpPr/>
          <p:nvPr/>
        </p:nvSpPr>
        <p:spPr>
          <a:xfrm>
            <a:off x="2381496" y="4299463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9" name="直接箭头连接符 148"/>
          <p:cNvCxnSpPr/>
          <p:nvPr/>
        </p:nvCxnSpPr>
        <p:spPr>
          <a:xfrm>
            <a:off x="3251869" y="443831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文本框 150"/>
          <p:cNvSpPr txBox="1"/>
          <p:nvPr/>
        </p:nvSpPr>
        <p:spPr>
          <a:xfrm>
            <a:off x="1326758" y="5474135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加热灯持续闪烁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流程图: 决策 151"/>
          <p:cNvSpPr/>
          <p:nvPr/>
        </p:nvSpPr>
        <p:spPr>
          <a:xfrm>
            <a:off x="1343271" y="5448813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3" name="直接箭头连接符 152"/>
          <p:cNvCxnSpPr/>
          <p:nvPr/>
        </p:nvCxnSpPr>
        <p:spPr>
          <a:xfrm>
            <a:off x="2213644" y="558766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箭头连接符 154"/>
          <p:cNvCxnSpPr/>
          <p:nvPr/>
        </p:nvCxnSpPr>
        <p:spPr>
          <a:xfrm>
            <a:off x="1778717" y="4575865"/>
            <a:ext cx="0" cy="8729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矩形: 圆角 157"/>
          <p:cNvSpPr/>
          <p:nvPr/>
        </p:nvSpPr>
        <p:spPr>
          <a:xfrm>
            <a:off x="3484924" y="544551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3451610" y="54739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开机加热灯亮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5" name="直接箭头连接符 164"/>
          <p:cNvCxnSpPr/>
          <p:nvPr/>
        </p:nvCxnSpPr>
        <p:spPr>
          <a:xfrm>
            <a:off x="3191508" y="558766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接箭头连接符 166"/>
          <p:cNvCxnSpPr/>
          <p:nvPr/>
        </p:nvCxnSpPr>
        <p:spPr>
          <a:xfrm>
            <a:off x="4213175" y="5587179"/>
            <a:ext cx="27527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接连接符 172"/>
          <p:cNvCxnSpPr/>
          <p:nvPr/>
        </p:nvCxnSpPr>
        <p:spPr>
          <a:xfrm>
            <a:off x="6963740" y="5152470"/>
            <a:ext cx="0" cy="4410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箭头连接符 173"/>
          <p:cNvCxnSpPr/>
          <p:nvPr/>
        </p:nvCxnSpPr>
        <p:spPr>
          <a:xfrm>
            <a:off x="1777950" y="4003120"/>
            <a:ext cx="0" cy="3002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7600" y="1760319"/>
            <a:ext cx="1980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故障表现：不进水（客户自查）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检查重点：外部供水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矩形: 圆角 120"/>
          <p:cNvSpPr/>
          <p:nvPr/>
        </p:nvSpPr>
        <p:spPr>
          <a:xfrm>
            <a:off x="5560705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5527387" y="462047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解决供水故障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4741886" y="4622811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流程图: 决策 123"/>
          <p:cNvSpPr/>
          <p:nvPr/>
        </p:nvSpPr>
        <p:spPr>
          <a:xfrm>
            <a:off x="4456981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5" name="直接箭头连接符 124"/>
          <p:cNvCxnSpPr/>
          <p:nvPr/>
        </p:nvCxnSpPr>
        <p:spPr>
          <a:xfrm>
            <a:off x="5258612" y="41572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箭头连接符 125"/>
          <p:cNvCxnSpPr/>
          <p:nvPr/>
        </p:nvCxnSpPr>
        <p:spPr>
          <a:xfrm>
            <a:off x="5337175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矩形: 圆角 126"/>
          <p:cNvSpPr/>
          <p:nvPr/>
        </p:nvSpPr>
        <p:spPr>
          <a:xfrm>
            <a:off x="2449205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2518481" y="404897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不出热水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5783587" y="404620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流程图: 决策 129"/>
          <p:cNvSpPr/>
          <p:nvPr/>
        </p:nvSpPr>
        <p:spPr>
          <a:xfrm>
            <a:off x="5495502" y="40208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6770218" y="346076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流程图: 决策 131"/>
          <p:cNvSpPr/>
          <p:nvPr/>
        </p:nvSpPr>
        <p:spPr>
          <a:xfrm>
            <a:off x="6533431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矩形: 圆角 132"/>
          <p:cNvSpPr/>
          <p:nvPr/>
        </p:nvSpPr>
        <p:spPr>
          <a:xfrm>
            <a:off x="763427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7546487" y="340252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5" name="直接箭头连接符 134"/>
          <p:cNvCxnSpPr/>
          <p:nvPr/>
        </p:nvCxnSpPr>
        <p:spPr>
          <a:xfrm>
            <a:off x="6369050" y="41565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矩形: 圆角 135"/>
          <p:cNvSpPr/>
          <p:nvPr/>
        </p:nvSpPr>
        <p:spPr>
          <a:xfrm>
            <a:off x="659605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6562731" y="40438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检测供水压力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8" name="直接箭头连接符 137"/>
          <p:cNvCxnSpPr/>
          <p:nvPr/>
        </p:nvCxnSpPr>
        <p:spPr>
          <a:xfrm>
            <a:off x="7410381" y="358189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矩形: 圆角 138"/>
          <p:cNvSpPr/>
          <p:nvPr/>
        </p:nvSpPr>
        <p:spPr>
          <a:xfrm>
            <a:off x="4522480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4489158" y="404580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检查外部供水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1" name="直接箭头连接符 140"/>
          <p:cNvCxnSpPr/>
          <p:nvPr/>
        </p:nvCxnSpPr>
        <p:spPr>
          <a:xfrm>
            <a:off x="3181350" y="415655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矩形: 圆角 141"/>
          <p:cNvSpPr/>
          <p:nvPr/>
        </p:nvSpPr>
        <p:spPr>
          <a:xfrm>
            <a:off x="9710726" y="4022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9674222" y="398672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开机进水完成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转入加热状态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4" name="直接箭头连接符 143"/>
          <p:cNvCxnSpPr/>
          <p:nvPr/>
        </p:nvCxnSpPr>
        <p:spPr>
          <a:xfrm>
            <a:off x="4885606" y="4297286"/>
            <a:ext cx="0" cy="3002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矩形: 圆角 144"/>
          <p:cNvSpPr/>
          <p:nvPr/>
        </p:nvSpPr>
        <p:spPr>
          <a:xfrm>
            <a:off x="659893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6565618" y="456015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开机进水完成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转入加热状态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7" name="直接箭头连接符 146"/>
          <p:cNvCxnSpPr/>
          <p:nvPr/>
        </p:nvCxnSpPr>
        <p:spPr>
          <a:xfrm>
            <a:off x="630551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矩形: 圆角 147"/>
          <p:cNvSpPr/>
          <p:nvPr/>
        </p:nvSpPr>
        <p:spPr>
          <a:xfrm>
            <a:off x="9713901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9779995" y="46248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0" name="直接箭头连接符 149"/>
          <p:cNvCxnSpPr/>
          <p:nvPr/>
        </p:nvCxnSpPr>
        <p:spPr>
          <a:xfrm>
            <a:off x="7328712" y="41572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文本框 150"/>
          <p:cNvSpPr txBox="1"/>
          <p:nvPr/>
        </p:nvSpPr>
        <p:spPr>
          <a:xfrm>
            <a:off x="7805568" y="404620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偏低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流程图: 决策 151"/>
          <p:cNvSpPr/>
          <p:nvPr/>
        </p:nvSpPr>
        <p:spPr>
          <a:xfrm>
            <a:off x="7568777" y="40208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3" name="直接箭头连接符 152"/>
          <p:cNvCxnSpPr/>
          <p:nvPr/>
        </p:nvCxnSpPr>
        <p:spPr>
          <a:xfrm>
            <a:off x="8439150" y="41565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矩形: 圆角 153"/>
          <p:cNvSpPr/>
          <p:nvPr/>
        </p:nvSpPr>
        <p:spPr>
          <a:xfrm>
            <a:off x="867250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8636008" y="40438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加装增压设备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6" name="直接箭头连接符 155"/>
          <p:cNvCxnSpPr/>
          <p:nvPr/>
        </p:nvCxnSpPr>
        <p:spPr>
          <a:xfrm flipV="1">
            <a:off x="6963071" y="3720339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箭头连接符 156"/>
          <p:cNvCxnSpPr/>
          <p:nvPr/>
        </p:nvCxnSpPr>
        <p:spPr>
          <a:xfrm>
            <a:off x="9410664" y="415704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矩形: 圆角 157"/>
          <p:cNvSpPr/>
          <p:nvPr/>
        </p:nvSpPr>
        <p:spPr>
          <a:xfrm>
            <a:off x="8672321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8837765" y="3472373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0" name="直接箭头连接符 159"/>
          <p:cNvCxnSpPr/>
          <p:nvPr/>
        </p:nvCxnSpPr>
        <p:spPr>
          <a:xfrm>
            <a:off x="8375227" y="35818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箭头连接符 160"/>
          <p:cNvCxnSpPr/>
          <p:nvPr/>
        </p:nvCxnSpPr>
        <p:spPr>
          <a:xfrm>
            <a:off x="8357412" y="47351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文本框 161"/>
          <p:cNvSpPr txBox="1"/>
          <p:nvPr/>
        </p:nvSpPr>
        <p:spPr>
          <a:xfrm>
            <a:off x="8689905" y="462088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有热水流出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3" name="流程图: 决策 162"/>
          <p:cNvSpPr/>
          <p:nvPr/>
        </p:nvSpPr>
        <p:spPr>
          <a:xfrm>
            <a:off x="8607002" y="45955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4" name="直接箭头连接符 163"/>
          <p:cNvCxnSpPr/>
          <p:nvPr/>
        </p:nvCxnSpPr>
        <p:spPr>
          <a:xfrm>
            <a:off x="9480550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接箭头连接符 166"/>
          <p:cNvCxnSpPr/>
          <p:nvPr/>
        </p:nvCxnSpPr>
        <p:spPr>
          <a:xfrm>
            <a:off x="11112500" y="4303636"/>
            <a:ext cx="0" cy="2886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矩形: 圆角 168"/>
          <p:cNvSpPr/>
          <p:nvPr/>
        </p:nvSpPr>
        <p:spPr>
          <a:xfrm>
            <a:off x="3487430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3402827" y="4045803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长时间补水灯亮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1" name="直接箭头连接符 170"/>
          <p:cNvCxnSpPr/>
          <p:nvPr/>
        </p:nvCxnSpPr>
        <p:spPr>
          <a:xfrm>
            <a:off x="4219575" y="415655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矩形: 圆角 171"/>
          <p:cNvSpPr/>
          <p:nvPr/>
        </p:nvSpPr>
        <p:spPr>
          <a:xfrm>
            <a:off x="7634276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3" name="文本框 172"/>
          <p:cNvSpPr txBox="1"/>
          <p:nvPr/>
        </p:nvSpPr>
        <p:spPr>
          <a:xfrm>
            <a:off x="7700362" y="456139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加热结束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打开龙头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4" name="直接箭头连接符 173"/>
          <p:cNvCxnSpPr/>
          <p:nvPr/>
        </p:nvCxnSpPr>
        <p:spPr>
          <a:xfrm>
            <a:off x="7334214" y="473489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文本框 175"/>
          <p:cNvSpPr txBox="1"/>
          <p:nvPr/>
        </p:nvSpPr>
        <p:spPr>
          <a:xfrm>
            <a:off x="10766355" y="462088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有热水流出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7" name="流程图: 决策 176"/>
          <p:cNvSpPr/>
          <p:nvPr/>
        </p:nvSpPr>
        <p:spPr>
          <a:xfrm>
            <a:off x="10683452" y="45955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8" name="矩形: 圆角 177"/>
          <p:cNvSpPr/>
          <p:nvPr/>
        </p:nvSpPr>
        <p:spPr>
          <a:xfrm>
            <a:off x="1074895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9" name="文本框 178"/>
          <p:cNvSpPr txBox="1"/>
          <p:nvPr/>
        </p:nvSpPr>
        <p:spPr>
          <a:xfrm>
            <a:off x="10815037" y="398354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加热结束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打开龙头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0" name="直接箭头连接符 179"/>
          <p:cNvCxnSpPr/>
          <p:nvPr/>
        </p:nvCxnSpPr>
        <p:spPr>
          <a:xfrm>
            <a:off x="10448889" y="415704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接箭头连接符 181"/>
          <p:cNvCxnSpPr/>
          <p:nvPr/>
        </p:nvCxnSpPr>
        <p:spPr>
          <a:xfrm flipH="1">
            <a:off x="10438977" y="4733925"/>
            <a:ext cx="2444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897600" y="1760319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故障表现：不进水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898321" y="2330117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维修配件：控制板、进水电磁阀、水位探针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矩形: 圆角 138"/>
          <p:cNvSpPr/>
          <p:nvPr/>
        </p:nvSpPr>
        <p:spPr>
          <a:xfrm>
            <a:off x="4526813" y="459479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4634497" y="4619745"/>
            <a:ext cx="511679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7" name="矩形: 圆角 156"/>
          <p:cNvSpPr/>
          <p:nvPr/>
        </p:nvSpPr>
        <p:spPr>
          <a:xfrm>
            <a:off x="5561001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8" name="文本框 157"/>
          <p:cNvSpPr txBox="1"/>
          <p:nvPr/>
        </p:nvSpPr>
        <p:spPr>
          <a:xfrm>
            <a:off x="5527683" y="4564846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阀输入电压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3" name="文本框 172"/>
          <p:cNvSpPr txBox="1"/>
          <p:nvPr/>
        </p:nvSpPr>
        <p:spPr>
          <a:xfrm>
            <a:off x="5786463" y="4045143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" name="流程图: 决策 173"/>
          <p:cNvSpPr/>
          <p:nvPr/>
        </p:nvSpPr>
        <p:spPr>
          <a:xfrm>
            <a:off x="5495206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5" name="直接箭头连接符 174"/>
          <p:cNvCxnSpPr/>
          <p:nvPr/>
        </p:nvCxnSpPr>
        <p:spPr>
          <a:xfrm>
            <a:off x="6375331" y="41597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接箭头连接符 179"/>
          <p:cNvCxnSpPr/>
          <p:nvPr/>
        </p:nvCxnSpPr>
        <p:spPr>
          <a:xfrm>
            <a:off x="5258958" y="4736942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矩形: 圆角 184"/>
          <p:cNvSpPr/>
          <p:nvPr/>
        </p:nvSpPr>
        <p:spPr>
          <a:xfrm>
            <a:off x="659922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0" name="文本框 199"/>
          <p:cNvSpPr txBox="1"/>
          <p:nvPr/>
        </p:nvSpPr>
        <p:spPr>
          <a:xfrm>
            <a:off x="6617206" y="405022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22" name="直接箭头连接符 221"/>
          <p:cNvCxnSpPr/>
          <p:nvPr/>
        </p:nvCxnSpPr>
        <p:spPr>
          <a:xfrm flipV="1">
            <a:off x="5927725" y="4313161"/>
            <a:ext cx="0" cy="27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文本框 223"/>
          <p:cNvSpPr txBox="1"/>
          <p:nvPr/>
        </p:nvSpPr>
        <p:spPr>
          <a:xfrm>
            <a:off x="6824688" y="461981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5" name="流程图: 决策 224"/>
          <p:cNvSpPr/>
          <p:nvPr/>
        </p:nvSpPr>
        <p:spPr>
          <a:xfrm>
            <a:off x="6533431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6" name="矩形: 圆角 225"/>
          <p:cNvSpPr/>
          <p:nvPr/>
        </p:nvSpPr>
        <p:spPr>
          <a:xfrm>
            <a:off x="7637451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7" name="文本框 226"/>
          <p:cNvSpPr txBox="1"/>
          <p:nvPr/>
        </p:nvSpPr>
        <p:spPr>
          <a:xfrm>
            <a:off x="7652242" y="4621632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3" name="直接箭头连接符 232"/>
          <p:cNvCxnSpPr/>
          <p:nvPr/>
        </p:nvCxnSpPr>
        <p:spPr>
          <a:xfrm>
            <a:off x="7413556" y="47344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直接箭头连接符 235"/>
          <p:cNvCxnSpPr/>
          <p:nvPr/>
        </p:nvCxnSpPr>
        <p:spPr>
          <a:xfrm>
            <a:off x="6295956" y="47344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矩形: 圆角 237"/>
          <p:cNvSpPr/>
          <p:nvPr/>
        </p:nvSpPr>
        <p:spPr>
          <a:xfrm>
            <a:off x="971072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1" name="文本框 240"/>
          <p:cNvSpPr txBox="1"/>
          <p:nvPr/>
        </p:nvSpPr>
        <p:spPr>
          <a:xfrm>
            <a:off x="9779995" y="4050132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4" name="直接箭头连接符 243"/>
          <p:cNvCxnSpPr/>
          <p:nvPr/>
        </p:nvCxnSpPr>
        <p:spPr>
          <a:xfrm>
            <a:off x="7340177" y="415973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直接箭头连接符 244"/>
          <p:cNvCxnSpPr/>
          <p:nvPr/>
        </p:nvCxnSpPr>
        <p:spPr>
          <a:xfrm flipV="1">
            <a:off x="8000818" y="4303636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矩形: 圆角 247"/>
          <p:cNvSpPr/>
          <p:nvPr/>
        </p:nvSpPr>
        <p:spPr>
          <a:xfrm>
            <a:off x="7637451" y="4022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9" name="文本框 248"/>
          <p:cNvSpPr txBox="1"/>
          <p:nvPr/>
        </p:nvSpPr>
        <p:spPr>
          <a:xfrm>
            <a:off x="7799721" y="4046957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0" name="矩形: 圆角 249"/>
          <p:cNvSpPr/>
          <p:nvPr/>
        </p:nvSpPr>
        <p:spPr>
          <a:xfrm>
            <a:off x="867250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1" name="文本框 250"/>
          <p:cNvSpPr txBox="1"/>
          <p:nvPr/>
        </p:nvSpPr>
        <p:spPr>
          <a:xfrm>
            <a:off x="8639181" y="4047139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设备正常进水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2" name="直接箭头连接符 251"/>
          <p:cNvCxnSpPr/>
          <p:nvPr/>
        </p:nvCxnSpPr>
        <p:spPr>
          <a:xfrm>
            <a:off x="8375614" y="41597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直接箭头连接符 252"/>
          <p:cNvCxnSpPr/>
          <p:nvPr/>
        </p:nvCxnSpPr>
        <p:spPr>
          <a:xfrm>
            <a:off x="9413839" y="41597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文本框 254"/>
          <p:cNvSpPr txBox="1"/>
          <p:nvPr/>
        </p:nvSpPr>
        <p:spPr>
          <a:xfrm>
            <a:off x="6770218" y="3473734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老化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" name="流程图: 决策 255"/>
          <p:cNvSpPr/>
          <p:nvPr/>
        </p:nvSpPr>
        <p:spPr>
          <a:xfrm>
            <a:off x="6530256" y="34481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7" name="矩形: 圆角 256"/>
          <p:cNvSpPr/>
          <p:nvPr/>
        </p:nvSpPr>
        <p:spPr>
          <a:xfrm>
            <a:off x="5561001" y="3447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文本框 257"/>
          <p:cNvSpPr txBox="1"/>
          <p:nvPr/>
        </p:nvSpPr>
        <p:spPr>
          <a:xfrm>
            <a:off x="5524499" y="341540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检查水位探针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是否老化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9" name="直接箭头连接符 258"/>
          <p:cNvCxnSpPr/>
          <p:nvPr/>
        </p:nvCxnSpPr>
        <p:spPr>
          <a:xfrm>
            <a:off x="7410381" y="358506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矩形: 圆角 259"/>
          <p:cNvSpPr/>
          <p:nvPr/>
        </p:nvSpPr>
        <p:spPr>
          <a:xfrm>
            <a:off x="763427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1" name="文本框 260"/>
          <p:cNvSpPr txBox="1"/>
          <p:nvPr/>
        </p:nvSpPr>
        <p:spPr>
          <a:xfrm>
            <a:off x="7600960" y="3472282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更换水位探针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2" name="直接箭头连接符 261"/>
          <p:cNvCxnSpPr/>
          <p:nvPr/>
        </p:nvCxnSpPr>
        <p:spPr>
          <a:xfrm>
            <a:off x="8375227" y="358505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直接箭头连接符 262"/>
          <p:cNvCxnSpPr/>
          <p:nvPr/>
        </p:nvCxnSpPr>
        <p:spPr>
          <a:xfrm>
            <a:off x="6290486" y="358506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矩形: 圆角 263"/>
          <p:cNvSpPr/>
          <p:nvPr/>
        </p:nvSpPr>
        <p:spPr>
          <a:xfrm>
            <a:off x="8672501" y="3447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5" name="文本框 264"/>
          <p:cNvSpPr txBox="1"/>
          <p:nvPr/>
        </p:nvSpPr>
        <p:spPr>
          <a:xfrm>
            <a:off x="8841303" y="3472282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6" name="直接箭头连接符 265"/>
          <p:cNvCxnSpPr/>
          <p:nvPr/>
        </p:nvCxnSpPr>
        <p:spPr>
          <a:xfrm flipV="1">
            <a:off x="5927725" y="3732136"/>
            <a:ext cx="0" cy="27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直接箭头连接符 266"/>
          <p:cNvCxnSpPr/>
          <p:nvPr/>
        </p:nvCxnSpPr>
        <p:spPr>
          <a:xfrm>
            <a:off x="9039225" y="3727716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895613" y="1760319"/>
            <a:ext cx="25016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故障表现：加热到预设温度产生大量蒸汽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898321" y="2330117"/>
            <a:ext cx="1980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维修配件：控制板、固态继电器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4" name="直接箭头连接符 123"/>
          <p:cNvCxnSpPr/>
          <p:nvPr/>
        </p:nvCxnSpPr>
        <p:spPr>
          <a:xfrm>
            <a:off x="4220387" y="35826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矩形: 圆角 127"/>
          <p:cNvSpPr/>
          <p:nvPr/>
        </p:nvSpPr>
        <p:spPr>
          <a:xfrm>
            <a:off x="2449205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2415891" y="347112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产生大量蒸汽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4748537" y="346518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流程图: 决策 136"/>
          <p:cNvSpPr/>
          <p:nvPr/>
        </p:nvSpPr>
        <p:spPr>
          <a:xfrm>
            <a:off x="4460452" y="34398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5783290" y="404496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流程图: 决策 138"/>
          <p:cNvSpPr/>
          <p:nvPr/>
        </p:nvSpPr>
        <p:spPr>
          <a:xfrm>
            <a:off x="5495206" y="40196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矩形: 圆角 139"/>
          <p:cNvSpPr/>
          <p:nvPr/>
        </p:nvSpPr>
        <p:spPr>
          <a:xfrm>
            <a:off x="659605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6562737" y="398354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检测固态继电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器输出端状态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2" name="直接箭头连接符 141"/>
          <p:cNvCxnSpPr/>
          <p:nvPr/>
        </p:nvCxnSpPr>
        <p:spPr>
          <a:xfrm>
            <a:off x="5330825" y="35818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矩形: 圆角 142"/>
          <p:cNvSpPr/>
          <p:nvPr/>
        </p:nvSpPr>
        <p:spPr>
          <a:xfrm>
            <a:off x="3484551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3502529" y="455822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更换适配的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8" name="直接箭头连接符 147"/>
          <p:cNvCxnSpPr/>
          <p:nvPr/>
        </p:nvCxnSpPr>
        <p:spPr>
          <a:xfrm>
            <a:off x="6372156" y="415656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文本框 148"/>
          <p:cNvSpPr txBox="1"/>
          <p:nvPr/>
        </p:nvSpPr>
        <p:spPr>
          <a:xfrm>
            <a:off x="6821514" y="346711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流程图: 决策 149"/>
          <p:cNvSpPr/>
          <p:nvPr/>
        </p:nvSpPr>
        <p:spPr>
          <a:xfrm>
            <a:off x="6530256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2" name="直接箭头连接符 161"/>
          <p:cNvCxnSpPr/>
          <p:nvPr/>
        </p:nvCxnSpPr>
        <p:spPr>
          <a:xfrm>
            <a:off x="7410381" y="358189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矩形: 圆角 162"/>
          <p:cNvSpPr/>
          <p:nvPr/>
        </p:nvSpPr>
        <p:spPr>
          <a:xfrm>
            <a:off x="3487430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文本框 167"/>
          <p:cNvSpPr txBox="1"/>
          <p:nvPr/>
        </p:nvSpPr>
        <p:spPr>
          <a:xfrm>
            <a:off x="3505408" y="340762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高海拔区域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7" name="直接箭头连接符 176"/>
          <p:cNvCxnSpPr/>
          <p:nvPr/>
        </p:nvCxnSpPr>
        <p:spPr>
          <a:xfrm>
            <a:off x="3181350" y="3581884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矩形: 圆角 183"/>
          <p:cNvSpPr/>
          <p:nvPr/>
        </p:nvSpPr>
        <p:spPr>
          <a:xfrm>
            <a:off x="7634276" y="34409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5" name="文本框 184"/>
          <p:cNvSpPr txBox="1"/>
          <p:nvPr/>
        </p:nvSpPr>
        <p:spPr>
          <a:xfrm>
            <a:off x="7652256" y="346602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7" name="文本框 186"/>
          <p:cNvSpPr txBox="1"/>
          <p:nvPr/>
        </p:nvSpPr>
        <p:spPr>
          <a:xfrm>
            <a:off x="3710314" y="404303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8" name="流程图: 决策 187"/>
          <p:cNvSpPr/>
          <p:nvPr/>
        </p:nvSpPr>
        <p:spPr>
          <a:xfrm>
            <a:off x="3422227" y="401453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5" name="直接箭头连接符 194"/>
          <p:cNvCxnSpPr/>
          <p:nvPr/>
        </p:nvCxnSpPr>
        <p:spPr>
          <a:xfrm>
            <a:off x="8445500" y="41565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矩形: 圆角 199"/>
          <p:cNvSpPr/>
          <p:nvPr/>
        </p:nvSpPr>
        <p:spPr>
          <a:xfrm>
            <a:off x="8672501" y="40124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1" name="文本框 200"/>
          <p:cNvSpPr txBox="1"/>
          <p:nvPr/>
        </p:nvSpPr>
        <p:spPr>
          <a:xfrm>
            <a:off x="8587890" y="4043873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更换固态继电器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5" name="文本框 204"/>
          <p:cNvSpPr txBox="1"/>
          <p:nvPr/>
        </p:nvSpPr>
        <p:spPr>
          <a:xfrm>
            <a:off x="7808443" y="404496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通路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6" name="流程图: 决策 205"/>
          <p:cNvSpPr/>
          <p:nvPr/>
        </p:nvSpPr>
        <p:spPr>
          <a:xfrm>
            <a:off x="7568481" y="40196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7" name="矩形: 圆角 206"/>
          <p:cNvSpPr/>
          <p:nvPr/>
        </p:nvSpPr>
        <p:spPr>
          <a:xfrm>
            <a:off x="1074895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9" name="文本框 208"/>
          <p:cNvSpPr txBox="1"/>
          <p:nvPr/>
        </p:nvSpPr>
        <p:spPr>
          <a:xfrm>
            <a:off x="10661155" y="4043873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加热管停止工作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0" name="直接箭头连接符 209"/>
          <p:cNvCxnSpPr/>
          <p:nvPr/>
        </p:nvCxnSpPr>
        <p:spPr>
          <a:xfrm>
            <a:off x="7331006" y="415656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矩形: 圆角 211"/>
          <p:cNvSpPr/>
          <p:nvPr/>
        </p:nvSpPr>
        <p:spPr>
          <a:xfrm>
            <a:off x="10745776" y="34409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" name="文本框 214"/>
          <p:cNvSpPr txBox="1"/>
          <p:nvPr/>
        </p:nvSpPr>
        <p:spPr>
          <a:xfrm>
            <a:off x="10815046" y="34691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6" name="直接箭头连接符 215"/>
          <p:cNvCxnSpPr/>
          <p:nvPr/>
        </p:nvCxnSpPr>
        <p:spPr>
          <a:xfrm>
            <a:off x="8375227" y="358188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直接箭头连接符 216"/>
          <p:cNvCxnSpPr/>
          <p:nvPr/>
        </p:nvCxnSpPr>
        <p:spPr>
          <a:xfrm flipV="1">
            <a:off x="11115675" y="3725786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矩形: 圆角 217"/>
          <p:cNvSpPr/>
          <p:nvPr/>
        </p:nvSpPr>
        <p:spPr>
          <a:xfrm>
            <a:off x="8672501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9" name="文本框 218"/>
          <p:cNvSpPr txBox="1"/>
          <p:nvPr/>
        </p:nvSpPr>
        <p:spPr>
          <a:xfrm>
            <a:off x="8687294" y="340569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开机加热到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预设温度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0" name="矩形: 圆角 219"/>
          <p:cNvSpPr/>
          <p:nvPr/>
        </p:nvSpPr>
        <p:spPr>
          <a:xfrm>
            <a:off x="9707551" y="34409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1" name="文本框 220"/>
          <p:cNvSpPr txBox="1"/>
          <p:nvPr/>
        </p:nvSpPr>
        <p:spPr>
          <a:xfrm>
            <a:off x="9622942" y="3469198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加热管停止工作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22" name="直接箭头连接符 221"/>
          <p:cNvCxnSpPr/>
          <p:nvPr/>
        </p:nvCxnSpPr>
        <p:spPr>
          <a:xfrm>
            <a:off x="9410664" y="35818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直接箭头连接符 222"/>
          <p:cNvCxnSpPr/>
          <p:nvPr/>
        </p:nvCxnSpPr>
        <p:spPr>
          <a:xfrm>
            <a:off x="10448889" y="35818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矩形: 圆角 223"/>
          <p:cNvSpPr/>
          <p:nvPr/>
        </p:nvSpPr>
        <p:spPr>
          <a:xfrm>
            <a:off x="5561001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5" name="文本框 224"/>
          <p:cNvSpPr txBox="1"/>
          <p:nvPr/>
        </p:nvSpPr>
        <p:spPr>
          <a:xfrm>
            <a:off x="5527685" y="340887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检测固态继电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器输入电压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26" name="直接箭头连接符 225"/>
          <p:cNvCxnSpPr/>
          <p:nvPr/>
        </p:nvCxnSpPr>
        <p:spPr>
          <a:xfrm>
            <a:off x="6295956" y="358189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直接箭头连接符 226"/>
          <p:cNvCxnSpPr/>
          <p:nvPr/>
        </p:nvCxnSpPr>
        <p:spPr>
          <a:xfrm>
            <a:off x="5928021" y="3725786"/>
            <a:ext cx="0" cy="2889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直接箭头连接符 227"/>
          <p:cNvCxnSpPr/>
          <p:nvPr/>
        </p:nvCxnSpPr>
        <p:spPr>
          <a:xfrm>
            <a:off x="9410277" y="415655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矩形: 圆角 228"/>
          <p:cNvSpPr/>
          <p:nvPr/>
        </p:nvSpPr>
        <p:spPr>
          <a:xfrm>
            <a:off x="970755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0" name="文本框 229"/>
          <p:cNvSpPr txBox="1"/>
          <p:nvPr/>
        </p:nvSpPr>
        <p:spPr>
          <a:xfrm>
            <a:off x="9722344" y="398037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开机加热到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预设温度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3" name="直接箭头连接符 232"/>
          <p:cNvCxnSpPr/>
          <p:nvPr/>
        </p:nvCxnSpPr>
        <p:spPr>
          <a:xfrm>
            <a:off x="10445714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直接箭头连接符 235"/>
          <p:cNvCxnSpPr/>
          <p:nvPr/>
        </p:nvCxnSpPr>
        <p:spPr>
          <a:xfrm>
            <a:off x="3851571" y="3725786"/>
            <a:ext cx="0" cy="2889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直接箭头连接符 236"/>
          <p:cNvCxnSpPr/>
          <p:nvPr/>
        </p:nvCxnSpPr>
        <p:spPr>
          <a:xfrm>
            <a:off x="3851571" y="4307752"/>
            <a:ext cx="0" cy="2889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直接箭头连接符 237"/>
          <p:cNvCxnSpPr/>
          <p:nvPr/>
        </p:nvCxnSpPr>
        <p:spPr>
          <a:xfrm>
            <a:off x="4212802" y="4734899"/>
            <a:ext cx="58614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直接连接符 238"/>
          <p:cNvCxnSpPr/>
          <p:nvPr/>
        </p:nvCxnSpPr>
        <p:spPr>
          <a:xfrm>
            <a:off x="10074275" y="4300461"/>
            <a:ext cx="0" cy="434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3253" y="1149087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目录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2230218" y="1737605"/>
            <a:ext cx="72378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一）设备简介    ┄┄┄┄┄┄┄┄┄┄┄┄┄┄┄┄┄┄┄┄┄┄┄┄┄┄┄┄┄┄┄┄┄┄┄┄┄┄┄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03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2230209" y="2172187"/>
            <a:ext cx="73789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二）安装手册    ┄┄┄┄┄┄┄┄┄┄┄┄┄┄┄┄┄┄┄┄┄┄┄┄┄┄┄┄┄┄┄┄┄┄┄┄┄┄┄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04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2225415" y="3891436"/>
            <a:ext cx="75200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四）维修手册    ┄┄┄┄┄┄┄┄┄┄┄┄┄┄┄┄┄┄┄┄┄┄┄┄┄┄┄┄┄┄┄┄┄┄┄┄┄┄┄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08-28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2230201" y="4174117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① 结构爆炸图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08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2225409" y="4475193"/>
            <a:ext cx="32175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③ 电路图  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10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2230201" y="4758371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⑤ 故障代码速查┄┄┄┄┄┄┄┄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13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2229941" y="5041362"/>
            <a:ext cx="3358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⑦ 维修配件  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23-27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6150403" y="4179849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② 工作原理图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09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6145612" y="4471337"/>
            <a:ext cx="3499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④ 接线图    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11-12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6142999" y="4759146"/>
            <a:ext cx="3499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⑥ 故障分析  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14-22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2230189" y="2459044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① 设备安装  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04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6142999" y="5044896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⑧ 服务流程  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28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2230197" y="2892856"/>
            <a:ext cx="75200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三）客户使用现象自查步骤    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08-07 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2225847" y="3176624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① 指示灯不亮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05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2229764" y="3468991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③ 跳电  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07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6146049" y="3182356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② 不进水  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06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7600" y="1760319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故障表现：跳电（客户自查）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检查重点：外部供电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矩形: 圆角 118"/>
          <p:cNvSpPr/>
          <p:nvPr/>
        </p:nvSpPr>
        <p:spPr>
          <a:xfrm>
            <a:off x="5560086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5475470" y="455728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5731374" y="404847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流程图: 决策 121"/>
          <p:cNvSpPr/>
          <p:nvPr/>
        </p:nvSpPr>
        <p:spPr>
          <a:xfrm>
            <a:off x="5494587" y="401997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3" name="直接箭头连接符 122"/>
          <p:cNvCxnSpPr/>
          <p:nvPr/>
        </p:nvCxnSpPr>
        <p:spPr>
          <a:xfrm>
            <a:off x="6368976" y="415565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矩形: 圆角 123"/>
          <p:cNvSpPr/>
          <p:nvPr/>
        </p:nvSpPr>
        <p:spPr>
          <a:xfrm>
            <a:off x="6598044" y="401913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6564732" y="405052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排除供电故障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8640866" y="404526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流程图: 决策 126"/>
          <p:cNvSpPr/>
          <p:nvPr/>
        </p:nvSpPr>
        <p:spPr>
          <a:xfrm>
            <a:off x="8606087" y="401994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4693146" y="4626288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流程图: 决策 128"/>
          <p:cNvSpPr/>
          <p:nvPr/>
        </p:nvSpPr>
        <p:spPr>
          <a:xfrm>
            <a:off x="4456362" y="459779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0" name="直接箭头连接符 129"/>
          <p:cNvCxnSpPr/>
          <p:nvPr/>
        </p:nvCxnSpPr>
        <p:spPr>
          <a:xfrm>
            <a:off x="5257993" y="41575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箭头连接符 130"/>
          <p:cNvCxnSpPr/>
          <p:nvPr/>
        </p:nvCxnSpPr>
        <p:spPr>
          <a:xfrm>
            <a:off x="5333381" y="473471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矩形: 圆角 131"/>
          <p:cNvSpPr/>
          <p:nvPr/>
        </p:nvSpPr>
        <p:spPr>
          <a:xfrm>
            <a:off x="3486811" y="40178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3652263" y="404610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跳电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4" name="直接箭头连接符 133"/>
          <p:cNvCxnSpPr/>
          <p:nvPr/>
        </p:nvCxnSpPr>
        <p:spPr>
          <a:xfrm>
            <a:off x="8362331" y="415686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矩形: 圆角 134"/>
          <p:cNvSpPr/>
          <p:nvPr/>
        </p:nvSpPr>
        <p:spPr>
          <a:xfrm>
            <a:off x="7636832" y="401595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7802281" y="4047350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7" name="直接箭头连接符 136"/>
          <p:cNvCxnSpPr/>
          <p:nvPr/>
        </p:nvCxnSpPr>
        <p:spPr>
          <a:xfrm>
            <a:off x="7336770" y="4156867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矩形: 圆角 137"/>
          <p:cNvSpPr/>
          <p:nvPr/>
        </p:nvSpPr>
        <p:spPr>
          <a:xfrm>
            <a:off x="9710107" y="401912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9776194" y="4050525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0" name="直接箭头连接符 139"/>
          <p:cNvCxnSpPr/>
          <p:nvPr/>
        </p:nvCxnSpPr>
        <p:spPr>
          <a:xfrm>
            <a:off x="9479931" y="4156861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矩形: 圆角 140"/>
          <p:cNvSpPr/>
          <p:nvPr/>
        </p:nvSpPr>
        <p:spPr>
          <a:xfrm>
            <a:off x="4525036" y="40178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4491714" y="398260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检查供电线路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3" name="直接箭头连接符 142"/>
          <p:cNvCxnSpPr/>
          <p:nvPr/>
        </p:nvCxnSpPr>
        <p:spPr>
          <a:xfrm>
            <a:off x="4218956" y="415686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箭头连接符 143"/>
          <p:cNvCxnSpPr/>
          <p:nvPr/>
        </p:nvCxnSpPr>
        <p:spPr>
          <a:xfrm>
            <a:off x="4889989" y="4297588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矩形: 圆角 144"/>
          <p:cNvSpPr/>
          <p:nvPr/>
        </p:nvSpPr>
        <p:spPr>
          <a:xfrm>
            <a:off x="6598311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6763763" y="462395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7" name="直接箭头连接符 146"/>
          <p:cNvCxnSpPr/>
          <p:nvPr/>
        </p:nvCxnSpPr>
        <p:spPr>
          <a:xfrm>
            <a:off x="6292231" y="473471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文本框 148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文本框 117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6" name="矩形: 圆角 115"/>
          <p:cNvSpPr/>
          <p:nvPr/>
        </p:nvSpPr>
        <p:spPr>
          <a:xfrm>
            <a:off x="4522427" y="48843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4691019" y="4909494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跳电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矩形: 圆角 120"/>
          <p:cNvSpPr/>
          <p:nvPr/>
        </p:nvSpPr>
        <p:spPr>
          <a:xfrm>
            <a:off x="5560743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5575460" y="4847445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矩形: 圆角 123"/>
          <p:cNvSpPr/>
          <p:nvPr/>
        </p:nvSpPr>
        <p:spPr>
          <a:xfrm>
            <a:off x="7633387" y="487791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7651359" y="490622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6" name="直接箭头连接符 125"/>
          <p:cNvCxnSpPr/>
          <p:nvPr/>
        </p:nvCxnSpPr>
        <p:spPr>
          <a:xfrm>
            <a:off x="5263014" y="5024057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文本框 127"/>
          <p:cNvSpPr txBox="1"/>
          <p:nvPr/>
        </p:nvSpPr>
        <p:spPr>
          <a:xfrm>
            <a:off x="9724059" y="4904395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设备不跳电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流程图: 决策 128"/>
          <p:cNvSpPr/>
          <p:nvPr/>
        </p:nvSpPr>
        <p:spPr>
          <a:xfrm>
            <a:off x="9641254" y="4883148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6821008" y="490565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流程图: 决策 126"/>
          <p:cNvSpPr/>
          <p:nvPr/>
        </p:nvSpPr>
        <p:spPr>
          <a:xfrm>
            <a:off x="6529663" y="4883148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2" name="直接箭头连接符 131"/>
          <p:cNvCxnSpPr/>
          <p:nvPr/>
        </p:nvCxnSpPr>
        <p:spPr>
          <a:xfrm>
            <a:off x="6286628" y="502079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箭头连接符 132"/>
          <p:cNvCxnSpPr/>
          <p:nvPr/>
        </p:nvCxnSpPr>
        <p:spPr>
          <a:xfrm>
            <a:off x="7403416" y="502006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箭头连接符 135"/>
          <p:cNvCxnSpPr/>
          <p:nvPr/>
        </p:nvCxnSpPr>
        <p:spPr>
          <a:xfrm>
            <a:off x="9400673" y="502006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矩形: 圆角 136"/>
          <p:cNvSpPr/>
          <p:nvPr/>
        </p:nvSpPr>
        <p:spPr>
          <a:xfrm>
            <a:off x="8668824" y="487598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8834273" y="4904207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9" name="直接箭头连接符 138"/>
          <p:cNvCxnSpPr/>
          <p:nvPr/>
        </p:nvCxnSpPr>
        <p:spPr>
          <a:xfrm>
            <a:off x="8375112" y="502007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文本框 133"/>
          <p:cNvSpPr txBox="1"/>
          <p:nvPr/>
        </p:nvSpPr>
        <p:spPr>
          <a:xfrm>
            <a:off x="5776553" y="433213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流程图: 决策 140"/>
          <p:cNvSpPr/>
          <p:nvPr/>
        </p:nvSpPr>
        <p:spPr>
          <a:xfrm>
            <a:off x="5488468" y="4306543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7856328" y="433107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流程图: 决策 134"/>
          <p:cNvSpPr/>
          <p:nvPr/>
        </p:nvSpPr>
        <p:spPr>
          <a:xfrm>
            <a:off x="7564981" y="4308656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4" name="直接箭头连接符 143"/>
          <p:cNvCxnSpPr/>
          <p:nvPr/>
        </p:nvCxnSpPr>
        <p:spPr>
          <a:xfrm>
            <a:off x="7322128" y="444629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矩形: 圆角 152"/>
          <p:cNvSpPr/>
          <p:nvPr/>
        </p:nvSpPr>
        <p:spPr>
          <a:xfrm>
            <a:off x="8672267" y="430784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8687069" y="4332890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5" name="直接箭头连接符 154"/>
          <p:cNvCxnSpPr/>
          <p:nvPr/>
        </p:nvCxnSpPr>
        <p:spPr>
          <a:xfrm flipV="1">
            <a:off x="6962837" y="4006219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箭头连接符 155"/>
          <p:cNvCxnSpPr/>
          <p:nvPr/>
        </p:nvCxnSpPr>
        <p:spPr>
          <a:xfrm flipV="1">
            <a:off x="5924048" y="4580711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矩形: 圆角 170"/>
          <p:cNvSpPr/>
          <p:nvPr/>
        </p:nvSpPr>
        <p:spPr>
          <a:xfrm>
            <a:off x="10748449" y="487916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2" name="文本框 171"/>
          <p:cNvSpPr txBox="1"/>
          <p:nvPr/>
        </p:nvSpPr>
        <p:spPr>
          <a:xfrm>
            <a:off x="10814536" y="4907382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6" name="直接箭头连接符 175"/>
          <p:cNvCxnSpPr/>
          <p:nvPr/>
        </p:nvCxnSpPr>
        <p:spPr>
          <a:xfrm>
            <a:off x="10518273" y="5020068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接箭头连接符 185"/>
          <p:cNvCxnSpPr/>
          <p:nvPr/>
        </p:nvCxnSpPr>
        <p:spPr>
          <a:xfrm>
            <a:off x="10457912" y="387765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文本框 190"/>
          <p:cNvSpPr txBox="1"/>
          <p:nvPr/>
        </p:nvSpPr>
        <p:spPr>
          <a:xfrm>
            <a:off x="6821274" y="375640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3" name="流程图: 决策 192"/>
          <p:cNvSpPr/>
          <p:nvPr/>
        </p:nvSpPr>
        <p:spPr>
          <a:xfrm>
            <a:off x="6529931" y="373398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4" name="矩形: 圆角 193"/>
          <p:cNvSpPr/>
          <p:nvPr/>
        </p:nvSpPr>
        <p:spPr>
          <a:xfrm>
            <a:off x="7634042" y="373316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9" name="文本框 198"/>
          <p:cNvSpPr txBox="1"/>
          <p:nvPr/>
        </p:nvSpPr>
        <p:spPr>
          <a:xfrm>
            <a:off x="7546250" y="3694897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2" name="直接箭头连接符 201"/>
          <p:cNvCxnSpPr/>
          <p:nvPr/>
        </p:nvCxnSpPr>
        <p:spPr>
          <a:xfrm>
            <a:off x="7416566" y="3870907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矩形: 圆角 202"/>
          <p:cNvSpPr/>
          <p:nvPr/>
        </p:nvSpPr>
        <p:spPr>
          <a:xfrm>
            <a:off x="6598610" y="430324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8" name="文本框 207"/>
          <p:cNvSpPr txBox="1"/>
          <p:nvPr/>
        </p:nvSpPr>
        <p:spPr>
          <a:xfrm>
            <a:off x="6613316" y="4269499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1" name="直接箭头连接符 210"/>
          <p:cNvCxnSpPr/>
          <p:nvPr/>
        </p:nvCxnSpPr>
        <p:spPr>
          <a:xfrm>
            <a:off x="6358841" y="444539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直接箭头连接符 212"/>
          <p:cNvCxnSpPr/>
          <p:nvPr/>
        </p:nvCxnSpPr>
        <p:spPr>
          <a:xfrm>
            <a:off x="8445197" y="44455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文本框 213"/>
          <p:cNvSpPr txBox="1"/>
          <p:nvPr/>
        </p:nvSpPr>
        <p:spPr>
          <a:xfrm>
            <a:off x="8894553" y="375640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3" name="流程图: 决策 232"/>
          <p:cNvSpPr/>
          <p:nvPr/>
        </p:nvSpPr>
        <p:spPr>
          <a:xfrm>
            <a:off x="8603297" y="373398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4" name="直接箭头连接符 233"/>
          <p:cNvCxnSpPr/>
          <p:nvPr/>
        </p:nvCxnSpPr>
        <p:spPr>
          <a:xfrm>
            <a:off x="8363528" y="387162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矩形: 圆角 237"/>
          <p:cNvSpPr/>
          <p:nvPr/>
        </p:nvSpPr>
        <p:spPr>
          <a:xfrm>
            <a:off x="9707317" y="373316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9" name="文本框 238"/>
          <p:cNvSpPr txBox="1"/>
          <p:nvPr/>
        </p:nvSpPr>
        <p:spPr>
          <a:xfrm>
            <a:off x="9619440" y="3758215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0" name="矩形: 圆角 239"/>
          <p:cNvSpPr/>
          <p:nvPr/>
        </p:nvSpPr>
        <p:spPr>
          <a:xfrm>
            <a:off x="10745547" y="373316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1" name="文本框 240"/>
          <p:cNvSpPr txBox="1"/>
          <p:nvPr/>
        </p:nvSpPr>
        <p:spPr>
          <a:xfrm>
            <a:off x="10907812" y="3758212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2" name="直接箭头连接符 241"/>
          <p:cNvCxnSpPr/>
          <p:nvPr/>
        </p:nvCxnSpPr>
        <p:spPr>
          <a:xfrm>
            <a:off x="9483422" y="38709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直接箭头连接符 252"/>
          <p:cNvCxnSpPr/>
          <p:nvPr/>
        </p:nvCxnSpPr>
        <p:spPr>
          <a:xfrm>
            <a:off x="11108335" y="4586478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直接箭头连接符 253"/>
          <p:cNvCxnSpPr/>
          <p:nvPr/>
        </p:nvCxnSpPr>
        <p:spPr>
          <a:xfrm>
            <a:off x="11108335" y="4011803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文本框 254"/>
          <p:cNvSpPr txBox="1"/>
          <p:nvPr/>
        </p:nvSpPr>
        <p:spPr>
          <a:xfrm>
            <a:off x="10762106" y="433097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设备不跳电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" name="流程图: 决策 255"/>
          <p:cNvSpPr/>
          <p:nvPr/>
        </p:nvSpPr>
        <p:spPr>
          <a:xfrm>
            <a:off x="10676034" y="430883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文本框 257"/>
          <p:cNvSpPr txBox="1"/>
          <p:nvPr/>
        </p:nvSpPr>
        <p:spPr>
          <a:xfrm>
            <a:off x="897600" y="1761884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故障表现：跳电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9" name="文本框 258"/>
          <p:cNvSpPr txBox="1"/>
          <p:nvPr/>
        </p:nvSpPr>
        <p:spPr>
          <a:xfrm>
            <a:off x="893158" y="204696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0" name="文本框 259"/>
          <p:cNvSpPr txBox="1"/>
          <p:nvPr/>
        </p:nvSpPr>
        <p:spPr>
          <a:xfrm>
            <a:off x="898321" y="2328552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维修配件：加热管、控制板、进水电磁阀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1" name="文本框 260"/>
          <p:cNvSpPr txBox="1"/>
          <p:nvPr/>
        </p:nvSpPr>
        <p:spPr>
          <a:xfrm>
            <a:off x="898321" y="2762549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注意：检修过程中须留意管路密闭性检查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2" name="文本框 261"/>
          <p:cNvSpPr txBox="1"/>
          <p:nvPr/>
        </p:nvSpPr>
        <p:spPr>
          <a:xfrm>
            <a:off x="898321" y="3048299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避免管路漏水滴落造成电气器件跳电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3" name="直接箭头连接符 262"/>
          <p:cNvCxnSpPr/>
          <p:nvPr/>
        </p:nvCxnSpPr>
        <p:spPr>
          <a:xfrm>
            <a:off x="9036241" y="4589478"/>
            <a:ext cx="0" cy="2917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文本框 127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129" name="表格 128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电脑板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F022WKJW067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SR-054/1J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FEHHB725/735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块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电脑板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F022WKJW063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SR-054/3J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FEHHB755/760/805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块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防水开关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F022KKQL092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KC03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极限温控器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F022WKJW299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WYF120F-ZS6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电热管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F022FGSF080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AC220V/2KW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FEHHB725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电热管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F01ZD002180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AC220V/3KW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FEHHB735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电热管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F01ZD002181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AC380V/6KW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FEHHB755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电热管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F022FGSF081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AC380V/12KW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FEHHB760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电热管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F01ZD002182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AC380V/9KW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FEHHB805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温度探头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水位传感器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F022WKQL051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WLS04/81/146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水位探针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F021BQQL724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低水位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3*178mm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FEHHB725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水位探针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F021BQQL725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低水位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3*343mm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FEHHB735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水位探针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F021BQQL726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低水位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3*383mm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FEHHB755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水位探针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F01ZD004717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低水位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3*550mm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FEHHB760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水位探针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F021BQQL727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低水位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3*443mm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FEHHB805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进水电磁阀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F022QBDC041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S1031V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球形角阀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F026GFQF074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1/2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高抗撕硅胶管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F026BCPD025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φ8*12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米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就绪指示灯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F022KDGD004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LDDH8-1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l-G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Φ8</a:t>
                      </a:r>
                      <a:r>
                        <a:rPr lang="zh-CN" altLang="el-GR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红色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加热指示灯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F022KDZD027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LDDH8-1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l-G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φ8</a:t>
                      </a:r>
                      <a:r>
                        <a:rPr lang="zh-CN" altLang="el-GR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绿色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补水指示灯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F022KDZD026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LDDH8-1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l-G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φ8</a:t>
                      </a:r>
                      <a:r>
                        <a:rPr lang="zh-CN" altLang="el-GR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黄色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龙头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F021BXLT090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节能星开水机用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进水管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F023XXXG523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3/4*1/2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: 圆角 63"/>
          <p:cNvSpPr/>
          <p:nvPr/>
        </p:nvSpPr>
        <p:spPr>
          <a:xfrm>
            <a:off x="2004705" y="54558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1920091" y="542692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客户登录微信公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众号“海克智造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矩形: 圆角 134"/>
          <p:cNvSpPr/>
          <p:nvPr/>
        </p:nvSpPr>
        <p:spPr>
          <a:xfrm>
            <a:off x="3042930" y="54558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3060904" y="542375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点击“售后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服务”按钮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矩形: 圆角 150"/>
          <p:cNvSpPr/>
          <p:nvPr/>
        </p:nvSpPr>
        <p:spPr>
          <a:xfrm>
            <a:off x="6154726" y="43077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6169528" y="427564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上传设备和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铭牌照片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3" name="直接箭头连接符 152"/>
          <p:cNvCxnSpPr/>
          <p:nvPr/>
        </p:nvCxnSpPr>
        <p:spPr>
          <a:xfrm flipV="1">
            <a:off x="6518571" y="40061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箭头连接符 153"/>
          <p:cNvCxnSpPr/>
          <p:nvPr/>
        </p:nvCxnSpPr>
        <p:spPr>
          <a:xfrm>
            <a:off x="2735271" y="5597525"/>
            <a:ext cx="2905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箭头连接符 154"/>
          <p:cNvCxnSpPr/>
          <p:nvPr/>
        </p:nvCxnSpPr>
        <p:spPr>
          <a:xfrm flipV="1">
            <a:off x="4445000" y="51586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矩形: 圆角 163"/>
          <p:cNvSpPr/>
          <p:nvPr/>
        </p:nvSpPr>
        <p:spPr>
          <a:xfrm>
            <a:off x="6154726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6118227" y="37644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生成维修单号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矩形: 圆角 168"/>
          <p:cNvSpPr/>
          <p:nvPr/>
        </p:nvSpPr>
        <p:spPr>
          <a:xfrm>
            <a:off x="5113030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5131000" y="485225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填写门店和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联系人信息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7235700" y="3749686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配件申购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7" name="流程图: 决策 176"/>
          <p:cNvSpPr/>
          <p:nvPr/>
        </p:nvSpPr>
        <p:spPr>
          <a:xfrm>
            <a:off x="7123981" y="37338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8" name="直接箭头连接符 177"/>
          <p:cNvCxnSpPr/>
          <p:nvPr/>
        </p:nvCxnSpPr>
        <p:spPr>
          <a:xfrm>
            <a:off x="6884212" y="38715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>
          <a:xfrm flipV="1">
            <a:off x="6518571" y="34314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文本框 179"/>
          <p:cNvSpPr txBox="1"/>
          <p:nvPr/>
        </p:nvSpPr>
        <p:spPr>
          <a:xfrm>
            <a:off x="6197471" y="3175011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故障维修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流程图: 决策 180"/>
          <p:cNvSpPr/>
          <p:nvPr/>
        </p:nvSpPr>
        <p:spPr>
          <a:xfrm>
            <a:off x="6085756" y="31592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" name="矩形: 圆角 183"/>
          <p:cNvSpPr/>
          <p:nvPr/>
        </p:nvSpPr>
        <p:spPr>
          <a:xfrm>
            <a:off x="8228001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5" name="文本框 184"/>
          <p:cNvSpPr txBox="1"/>
          <p:nvPr/>
        </p:nvSpPr>
        <p:spPr>
          <a:xfrm>
            <a:off x="8191493" y="370097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联系客户确认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配件信息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7" name="直接箭头连接符 186"/>
          <p:cNvCxnSpPr/>
          <p:nvPr/>
        </p:nvCxnSpPr>
        <p:spPr>
          <a:xfrm>
            <a:off x="8004106" y="38708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矩形: 圆角 188"/>
          <p:cNvSpPr/>
          <p:nvPr/>
        </p:nvSpPr>
        <p:spPr>
          <a:xfrm>
            <a:off x="7189776" y="3158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0" name="文本框 189"/>
          <p:cNvSpPr txBox="1"/>
          <p:nvPr/>
        </p:nvSpPr>
        <p:spPr>
          <a:xfrm>
            <a:off x="7153284" y="312629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联系客户确认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故障信息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1" name="直接箭头连接符 190"/>
          <p:cNvCxnSpPr/>
          <p:nvPr/>
        </p:nvCxnSpPr>
        <p:spPr>
          <a:xfrm>
            <a:off x="6972300" y="3296140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/>
          <p:cNvCxnSpPr/>
          <p:nvPr/>
        </p:nvCxnSpPr>
        <p:spPr>
          <a:xfrm flipV="1">
            <a:off x="8595021" y="285677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: 圆角 65"/>
          <p:cNvSpPr/>
          <p:nvPr/>
        </p:nvSpPr>
        <p:spPr>
          <a:xfrm>
            <a:off x="8228001" y="3158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8194674" y="31866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安排师傅维修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68" name="直接箭头连接符 67"/>
          <p:cNvCxnSpPr/>
          <p:nvPr/>
        </p:nvCxnSpPr>
        <p:spPr>
          <a:xfrm>
            <a:off x="7927939" y="32961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: 圆角 68"/>
          <p:cNvSpPr/>
          <p:nvPr/>
        </p:nvSpPr>
        <p:spPr>
          <a:xfrm>
            <a:off x="8231176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8194685" y="26151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现场故障排除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1" name="矩形: 圆角 70"/>
          <p:cNvSpPr/>
          <p:nvPr/>
        </p:nvSpPr>
        <p:spPr>
          <a:xfrm>
            <a:off x="4081155" y="54558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4047829" y="542375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填写手机信息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73" name="直接箭头连接符 72"/>
          <p:cNvCxnSpPr/>
          <p:nvPr/>
        </p:nvCxnSpPr>
        <p:spPr>
          <a:xfrm>
            <a:off x="3775075" y="559800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: 圆角 73"/>
          <p:cNvSpPr/>
          <p:nvPr/>
        </p:nvSpPr>
        <p:spPr>
          <a:xfrm>
            <a:off x="5119380" y="43033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5086058" y="427440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填写设备信息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和故障描述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76" name="直接箭头连接符 75"/>
          <p:cNvCxnSpPr/>
          <p:nvPr/>
        </p:nvCxnSpPr>
        <p:spPr>
          <a:xfrm>
            <a:off x="5861014" y="44454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: 圆角 76"/>
          <p:cNvSpPr/>
          <p:nvPr/>
        </p:nvSpPr>
        <p:spPr>
          <a:xfrm>
            <a:off x="9266226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9332315" y="369144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客户支付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配件费用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79" name="直接箭头连接符 78"/>
          <p:cNvCxnSpPr/>
          <p:nvPr/>
        </p:nvCxnSpPr>
        <p:spPr>
          <a:xfrm>
            <a:off x="8966164" y="38708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矩形: 圆角 79"/>
          <p:cNvSpPr/>
          <p:nvPr/>
        </p:nvSpPr>
        <p:spPr>
          <a:xfrm>
            <a:off x="10301276" y="37299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10370547" y="37612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配件寄送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2" name="矩形: 圆角 81"/>
          <p:cNvSpPr/>
          <p:nvPr/>
        </p:nvSpPr>
        <p:spPr>
          <a:xfrm>
            <a:off x="10304451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10267950" y="26151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客户获取发票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4" name="矩形: 圆角 83"/>
          <p:cNvSpPr/>
          <p:nvPr/>
        </p:nvSpPr>
        <p:spPr>
          <a:xfrm>
            <a:off x="9266226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4" name="文本框 243"/>
          <p:cNvSpPr txBox="1"/>
          <p:nvPr/>
        </p:nvSpPr>
        <p:spPr>
          <a:xfrm>
            <a:off x="9332327" y="254844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客户支付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配件费用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维修手册（服务流程）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897600" y="1758980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报修渠道：微信公众号“海克智造”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9" name="文本框 248"/>
          <p:cNvSpPr txBox="1"/>
          <p:nvPr/>
        </p:nvSpPr>
        <p:spPr>
          <a:xfrm>
            <a:off x="893158" y="204369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售后电话：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4009203258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0" name="文本框 249"/>
          <p:cNvSpPr txBox="1"/>
          <p:nvPr/>
        </p:nvSpPr>
        <p:spPr>
          <a:xfrm>
            <a:off x="897509" y="2335433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监督电话：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13764417742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1" name="矩形: 圆角 250"/>
          <p:cNvSpPr/>
          <p:nvPr/>
        </p:nvSpPr>
        <p:spPr>
          <a:xfrm>
            <a:off x="4081155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2" name="文本框 251"/>
          <p:cNvSpPr txBox="1"/>
          <p:nvPr/>
        </p:nvSpPr>
        <p:spPr>
          <a:xfrm>
            <a:off x="4047833" y="484907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进入“服务申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请”工作台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3" name="直接箭头连接符 252"/>
          <p:cNvCxnSpPr/>
          <p:nvPr/>
        </p:nvCxnSpPr>
        <p:spPr>
          <a:xfrm>
            <a:off x="4813300" y="5023334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直接箭头连接符 253"/>
          <p:cNvCxnSpPr/>
          <p:nvPr/>
        </p:nvCxnSpPr>
        <p:spPr>
          <a:xfrm flipV="1">
            <a:off x="5483225" y="458080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直接箭头连接符 254"/>
          <p:cNvCxnSpPr/>
          <p:nvPr/>
        </p:nvCxnSpPr>
        <p:spPr>
          <a:xfrm>
            <a:off x="10007564" y="38708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接箭头连接符 255"/>
          <p:cNvCxnSpPr/>
          <p:nvPr/>
        </p:nvCxnSpPr>
        <p:spPr>
          <a:xfrm flipV="1">
            <a:off x="10668296" y="342827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矩形: 圆角 256"/>
          <p:cNvSpPr/>
          <p:nvPr/>
        </p:nvSpPr>
        <p:spPr>
          <a:xfrm>
            <a:off x="10301276" y="31552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文本框 257"/>
          <p:cNvSpPr txBox="1"/>
          <p:nvPr/>
        </p:nvSpPr>
        <p:spPr>
          <a:xfrm>
            <a:off x="10370547" y="312629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确认客户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收到配件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0" name="直接箭头连接符 259"/>
          <p:cNvCxnSpPr/>
          <p:nvPr/>
        </p:nvCxnSpPr>
        <p:spPr>
          <a:xfrm flipV="1">
            <a:off x="10668296" y="285360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直接箭头连接符 260"/>
          <p:cNvCxnSpPr/>
          <p:nvPr/>
        </p:nvCxnSpPr>
        <p:spPr>
          <a:xfrm>
            <a:off x="8972514" y="27246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直接箭头连接符 261"/>
          <p:cNvCxnSpPr/>
          <p:nvPr/>
        </p:nvCxnSpPr>
        <p:spPr>
          <a:xfrm flipV="1">
            <a:off x="8595021" y="2278927"/>
            <a:ext cx="0" cy="2940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矩形: 圆角 262"/>
          <p:cNvSpPr/>
          <p:nvPr/>
        </p:nvSpPr>
        <p:spPr>
          <a:xfrm>
            <a:off x="8231176" y="2005877"/>
            <a:ext cx="728251" cy="281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4" name="文本框 263"/>
          <p:cNvSpPr txBox="1"/>
          <p:nvPr/>
        </p:nvSpPr>
        <p:spPr>
          <a:xfrm>
            <a:off x="8194685" y="20372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发生维修争议</a:t>
            </a:r>
            <a:endParaRPr lang="zh-CN" altLang="en-US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5" name="矩形: 圆角 264"/>
          <p:cNvSpPr/>
          <p:nvPr/>
        </p:nvSpPr>
        <p:spPr>
          <a:xfrm>
            <a:off x="10304451" y="20058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6" name="文本框 265"/>
          <p:cNvSpPr txBox="1"/>
          <p:nvPr/>
        </p:nvSpPr>
        <p:spPr>
          <a:xfrm>
            <a:off x="10370542" y="20372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服务完成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7" name="直接箭头连接符 266"/>
          <p:cNvCxnSpPr/>
          <p:nvPr/>
        </p:nvCxnSpPr>
        <p:spPr>
          <a:xfrm>
            <a:off x="10004389" y="21467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矩形: 圆角 267"/>
          <p:cNvSpPr/>
          <p:nvPr/>
        </p:nvSpPr>
        <p:spPr>
          <a:xfrm>
            <a:off x="9266226" y="20058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9" name="文本框 268"/>
          <p:cNvSpPr txBox="1"/>
          <p:nvPr/>
        </p:nvSpPr>
        <p:spPr>
          <a:xfrm>
            <a:off x="9229735" y="20404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客户获取发票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1" name="直接箭头连接符 270"/>
          <p:cNvCxnSpPr/>
          <p:nvPr/>
        </p:nvCxnSpPr>
        <p:spPr>
          <a:xfrm flipV="1">
            <a:off x="10668296" y="22757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直接箭头连接符 272"/>
          <p:cNvCxnSpPr/>
          <p:nvPr/>
        </p:nvCxnSpPr>
        <p:spPr>
          <a:xfrm flipV="1">
            <a:off x="9630071" y="22884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矩形: 圆角 273"/>
          <p:cNvSpPr/>
          <p:nvPr/>
        </p:nvSpPr>
        <p:spPr>
          <a:xfrm>
            <a:off x="7192951" y="2005877"/>
            <a:ext cx="728251" cy="281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7105164" y="197377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客户向监督电话</a:t>
            </a:r>
            <a:endParaRPr lang="en-US" altLang="zh-CN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反馈实际情况</a:t>
            </a:r>
            <a:endParaRPr lang="zh-CN" altLang="en-US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7" name="矩形: 圆角 276"/>
          <p:cNvSpPr/>
          <p:nvPr/>
        </p:nvSpPr>
        <p:spPr>
          <a:xfrm>
            <a:off x="7192951" y="2580552"/>
            <a:ext cx="728251" cy="281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文本框 277"/>
          <p:cNvSpPr txBox="1"/>
          <p:nvPr/>
        </p:nvSpPr>
        <p:spPr>
          <a:xfrm>
            <a:off x="7156460" y="255162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监督部门了解</a:t>
            </a:r>
            <a:endParaRPr lang="en-US" altLang="zh-CN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争议重点</a:t>
            </a:r>
            <a:endParaRPr lang="zh-CN" altLang="en-US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1" name="直接箭头连接符 280"/>
          <p:cNvCxnSpPr/>
          <p:nvPr/>
        </p:nvCxnSpPr>
        <p:spPr>
          <a:xfrm>
            <a:off x="7918027" y="2853602"/>
            <a:ext cx="309974" cy="3016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直接箭头连接符 282"/>
          <p:cNvCxnSpPr/>
          <p:nvPr/>
        </p:nvCxnSpPr>
        <p:spPr>
          <a:xfrm flipH="1">
            <a:off x="7918450" y="2146300"/>
            <a:ext cx="3048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直接箭头连接符 284"/>
          <p:cNvCxnSpPr/>
          <p:nvPr/>
        </p:nvCxnSpPr>
        <p:spPr>
          <a:xfrm>
            <a:off x="7555782" y="2294126"/>
            <a:ext cx="0" cy="2847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51648" y="2871653"/>
            <a:ext cx="3262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dirty="0">
                <a:latin typeface="黑体" panose="02010609060101010101" pitchFamily="49" charset="-122"/>
                <a:ea typeface="黑体" panose="02010609060101010101" pitchFamily="49" charset="-122"/>
              </a:rPr>
              <a:t>感谢观看</a:t>
            </a:r>
            <a:endParaRPr lang="zh-CN" altLang="en-US" sz="6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" name="表格 128"/>
          <p:cNvGraphicFramePr>
            <a:graphicFrameLocks noGrp="1"/>
          </p:cNvGraphicFramePr>
          <p:nvPr/>
        </p:nvGraphicFramePr>
        <p:xfrm>
          <a:off x="3840483" y="3130459"/>
          <a:ext cx="6858808" cy="1889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3"/>
                <a:gridCol w="1181916"/>
                <a:gridCol w="739775"/>
                <a:gridCol w="746125"/>
                <a:gridCol w="736600"/>
                <a:gridCol w="889000"/>
                <a:gridCol w="746125"/>
                <a:gridCol w="600074"/>
              </a:tblGrid>
              <a:tr h="43875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设备型号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外观尺寸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额定电压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额定功率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进水压力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小时出水量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温度范围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净重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30162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FEHHB725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400*340*520mm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2000W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25L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87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19.0Kg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7622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FEHHB735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400*340*650mm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3000W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35L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87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20.0Kg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9845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FEHHB755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400*350*750mm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380V/50Hz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6000W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70L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87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35.0Kg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7305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FEHHB760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505*400*9508mm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380V/50Hz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12000W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160L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87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54.0Kg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30162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FEHHB805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505*400*820mm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380V/50Hz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9000W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105L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87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14.6Kg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2" name="文本框 131"/>
          <p:cNvSpPr txBox="1"/>
          <p:nvPr/>
        </p:nvSpPr>
        <p:spPr>
          <a:xfrm>
            <a:off x="893247" y="1439611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设备规格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4" name="组合 133"/>
          <p:cNvGrpSpPr/>
          <p:nvPr/>
        </p:nvGrpSpPr>
        <p:grpSpPr>
          <a:xfrm>
            <a:off x="1699077" y="2639858"/>
            <a:ext cx="1744282" cy="1803600"/>
            <a:chOff x="1699077" y="2639858"/>
            <a:chExt cx="1744282" cy="1803600"/>
          </a:xfrm>
        </p:grpSpPr>
        <p:sp>
          <p:nvSpPr>
            <p:cNvPr id="131" name="文本框 130"/>
            <p:cNvSpPr txBox="1"/>
            <p:nvPr/>
          </p:nvSpPr>
          <p:spPr>
            <a:xfrm>
              <a:off x="2489252" y="4195886"/>
              <a:ext cx="9541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节能星开水机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133" name="图片 13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077" y="2639858"/>
              <a:ext cx="1185970" cy="1803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文本框 118"/>
          <p:cNvSpPr txBox="1"/>
          <p:nvPr/>
        </p:nvSpPr>
        <p:spPr>
          <a:xfrm>
            <a:off x="1046074" y="1604653"/>
            <a:ext cx="30700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设备搬运至指定安装区域，拆除外包装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1041717" y="1897316"/>
            <a:ext cx="4737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拆除包装时需要检查设备是否有运输损伤，如有损坏须及时拍照留档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1046066" y="2179430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并告知上级部门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1041712" y="2757193"/>
            <a:ext cx="3711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靠固定，且其承重能力应大于设备的满载工作重量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1046069" y="3334936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接电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1041712" y="3618885"/>
            <a:ext cx="44165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检查客户预留的电源（电制、容量）是否符合设备要求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1046064" y="3910627"/>
            <a:ext cx="4737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4-2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外线路须预留能够全级断路的装置（空气开关或插座），切忌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1041707" y="4192744"/>
            <a:ext cx="3198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直接把客户预留线缆直接接入设备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1042606" y="4481965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接水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898286" y="115549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安装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1044469" y="2469323"/>
            <a:ext cx="4737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在设备预定的安装位置墙面固定随机附件挂墙条子，挂墙条子必须可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1041707" y="3044571"/>
            <a:ext cx="3711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将设备挂到挂墙条子上，设备不能出现晃动的现象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1041004" y="4770037"/>
            <a:ext cx="38395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5-1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设备接入前应先对供水管路进行预冲洗操作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1045351" y="5053072"/>
            <a:ext cx="44807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5-2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将随机进水管与设备后部的进水接头连接后打开供水阀门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1046958" y="5348470"/>
            <a:ext cx="3262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5-3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检查进水管接头没有漏水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渗水现象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文本框 267"/>
          <p:cNvSpPr txBox="1"/>
          <p:nvPr/>
        </p:nvSpPr>
        <p:spPr>
          <a:xfrm>
            <a:off x="6670981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闭合电源开关，设备指示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9" name="文本框 268"/>
          <p:cNvSpPr txBox="1"/>
          <p:nvPr/>
        </p:nvSpPr>
        <p:spPr>
          <a:xfrm>
            <a:off x="6678992" y="1898196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灯正常，问题解决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0" name="文本框 269"/>
          <p:cNvSpPr txBox="1"/>
          <p:nvPr/>
        </p:nvSpPr>
        <p:spPr>
          <a:xfrm>
            <a:off x="6670981" y="275255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更换插座设备指示灯仍不亮，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1" name="文本框 270"/>
          <p:cNvSpPr txBox="1"/>
          <p:nvPr/>
        </p:nvSpPr>
        <p:spPr>
          <a:xfrm>
            <a:off x="6669797" y="304112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检查供电线路的控制开关是否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2" name="文本框 271"/>
          <p:cNvSpPr txBox="1"/>
          <p:nvPr/>
        </p:nvSpPr>
        <p:spPr>
          <a:xfrm>
            <a:off x="10819458" y="2294398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3" name="文本框 272"/>
          <p:cNvSpPr txBox="1"/>
          <p:nvPr/>
        </p:nvSpPr>
        <p:spPr>
          <a:xfrm>
            <a:off x="10821129" y="345888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6669796" y="506153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控制线路合闸设备的指示灯仍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6" name="文本框 275"/>
          <p:cNvSpPr txBox="1"/>
          <p:nvPr/>
        </p:nvSpPr>
        <p:spPr>
          <a:xfrm>
            <a:off x="6670971" y="591634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7" name="文本框 276"/>
          <p:cNvSpPr txBox="1"/>
          <p:nvPr/>
        </p:nvSpPr>
        <p:spPr>
          <a:xfrm>
            <a:off x="6669723" y="5630073"/>
            <a:ext cx="1980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“海克智造”报修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文本框 277"/>
          <p:cNvSpPr txBox="1"/>
          <p:nvPr/>
        </p:nvSpPr>
        <p:spPr>
          <a:xfrm>
            <a:off x="6679115" y="3328903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跳闸（图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1" name="文本框 280"/>
          <p:cNvSpPr txBox="1"/>
          <p:nvPr/>
        </p:nvSpPr>
        <p:spPr>
          <a:xfrm>
            <a:off x="1041712" y="333197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1040874" y="16110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设备指示灯不亮，重点需要检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3" name="文本框 282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查看设备的电源开关是否未打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5" name="文本框 284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6" name="文本框 285"/>
          <p:cNvSpPr txBox="1"/>
          <p:nvPr/>
        </p:nvSpPr>
        <p:spPr>
          <a:xfrm>
            <a:off x="1046062" y="4485871"/>
            <a:ext cx="2044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正常，问题解决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7" name="文本框 286"/>
          <p:cNvSpPr txBox="1"/>
          <p:nvPr/>
        </p:nvSpPr>
        <p:spPr>
          <a:xfrm>
            <a:off x="1045216" y="390655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发现电源开关未打开，闭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8" name="文本框 287"/>
          <p:cNvSpPr txBox="1"/>
          <p:nvPr/>
        </p:nvSpPr>
        <p:spPr>
          <a:xfrm>
            <a:off x="5184168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9" name="文本框 288"/>
          <p:cNvSpPr txBox="1"/>
          <p:nvPr/>
        </p:nvSpPr>
        <p:spPr>
          <a:xfrm>
            <a:off x="1041705" y="591844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0" name="文本框 289"/>
          <p:cNvSpPr txBox="1"/>
          <p:nvPr/>
        </p:nvSpPr>
        <p:spPr>
          <a:xfrm>
            <a:off x="1040859" y="506044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设备的电源开关闭合，设备指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1" name="文本框 290"/>
          <p:cNvSpPr txBox="1"/>
          <p:nvPr/>
        </p:nvSpPr>
        <p:spPr>
          <a:xfrm>
            <a:off x="5189336" y="573757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2" name="文本框 291"/>
          <p:cNvSpPr txBox="1"/>
          <p:nvPr/>
        </p:nvSpPr>
        <p:spPr>
          <a:xfrm>
            <a:off x="1040854" y="41982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合电源开关，设备指示灯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3" name="文本框 292"/>
          <p:cNvSpPr txBox="1"/>
          <p:nvPr/>
        </p:nvSpPr>
        <p:spPr>
          <a:xfrm>
            <a:off x="1045211" y="534347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示灯不亮，拔出插头插入同线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5" name="文本框 294"/>
          <p:cNvSpPr txBox="1"/>
          <p:nvPr/>
        </p:nvSpPr>
        <p:spPr>
          <a:xfrm>
            <a:off x="1045213" y="3044403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开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" name="文本框 296"/>
          <p:cNvSpPr txBox="1"/>
          <p:nvPr/>
        </p:nvSpPr>
        <p:spPr>
          <a:xfrm>
            <a:off x="1041031" y="2185391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5" name="文本框 304"/>
          <p:cNvSpPr txBox="1"/>
          <p:nvPr/>
        </p:nvSpPr>
        <p:spPr>
          <a:xfrm>
            <a:off x="898797" y="1149207"/>
            <a:ext cx="2800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客户使用现象自查步骤（指示灯不亮）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1041702" y="4768906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6680513" y="2186807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6675328" y="389266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控制开关有跳闸发生，闭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6683339" y="41842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合控制开关，设备指示灯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10823805" y="458040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10825476" y="575360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2" name="图片 1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10" y="5039069"/>
            <a:ext cx="1609200" cy="720000"/>
          </a:xfrm>
          <a:prstGeom prst="rect">
            <a:avLst/>
          </a:prstGeom>
        </p:spPr>
      </p:pic>
      <p:sp>
        <p:nvSpPr>
          <p:cNvPr id="123" name="文本框 122"/>
          <p:cNvSpPr txBox="1"/>
          <p:nvPr/>
        </p:nvSpPr>
        <p:spPr>
          <a:xfrm>
            <a:off x="6684860" y="4768918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6676165" y="4481513"/>
            <a:ext cx="2044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正常，问题解决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1040849" y="5635214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路的其它插座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6682852" y="5344561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不亮，需要登录微信公众号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1045221" y="1894037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查设备的供电情况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文本框 262"/>
          <p:cNvSpPr txBox="1"/>
          <p:nvPr/>
        </p:nvSpPr>
        <p:spPr>
          <a:xfrm>
            <a:off x="6670981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发现滤网有异物，清理滤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4" name="文本框 263"/>
          <p:cNvSpPr txBox="1"/>
          <p:nvPr/>
        </p:nvSpPr>
        <p:spPr>
          <a:xfrm>
            <a:off x="6678992" y="2185584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备进水正常，稍后转入加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5" name="文本框 264"/>
          <p:cNvSpPr txBox="1"/>
          <p:nvPr/>
        </p:nvSpPr>
        <p:spPr>
          <a:xfrm>
            <a:off x="6670981" y="275255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清理滤网打开进水阀门，重启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6" name="文本框 265"/>
          <p:cNvSpPr txBox="1"/>
          <p:nvPr/>
        </p:nvSpPr>
        <p:spPr>
          <a:xfrm>
            <a:off x="10819458" y="3435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7" name="文本框 266"/>
          <p:cNvSpPr txBox="1"/>
          <p:nvPr/>
        </p:nvSpPr>
        <p:spPr>
          <a:xfrm>
            <a:off x="10821129" y="4582292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" name="文本框 255"/>
          <p:cNvSpPr txBox="1"/>
          <p:nvPr/>
        </p:nvSpPr>
        <p:spPr>
          <a:xfrm>
            <a:off x="6670271" y="33274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供水管路是否压力异常的情况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7" name="文本框 256"/>
          <p:cNvSpPr txBox="1"/>
          <p:nvPr/>
        </p:nvSpPr>
        <p:spPr>
          <a:xfrm>
            <a:off x="6669796" y="3903271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检查设备的供水正常，设备仍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文本框 257"/>
          <p:cNvSpPr txBox="1"/>
          <p:nvPr/>
        </p:nvSpPr>
        <p:spPr>
          <a:xfrm>
            <a:off x="6670971" y="4766794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9" name="文本框 258"/>
          <p:cNvSpPr txBox="1"/>
          <p:nvPr/>
        </p:nvSpPr>
        <p:spPr>
          <a:xfrm>
            <a:off x="6669723" y="4480522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“海克智造”报修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0" name="文本框 259"/>
          <p:cNvSpPr txBox="1"/>
          <p:nvPr/>
        </p:nvSpPr>
        <p:spPr>
          <a:xfrm>
            <a:off x="6679115" y="3616286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，如有须排除（图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4" name="文本框 273"/>
          <p:cNvSpPr txBox="1"/>
          <p:nvPr/>
        </p:nvSpPr>
        <p:spPr>
          <a:xfrm>
            <a:off x="6669724" y="4191860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不进水，需要登录微信公众号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1" name="文本框 260"/>
          <p:cNvSpPr txBox="1"/>
          <p:nvPr/>
        </p:nvSpPr>
        <p:spPr>
          <a:xfrm>
            <a:off x="1041712" y="333197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2" name="文本框 261"/>
          <p:cNvSpPr txBox="1"/>
          <p:nvPr/>
        </p:nvSpPr>
        <p:spPr>
          <a:xfrm>
            <a:off x="1040874" y="1611007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设备长时间补水灯亮，打开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9" name="文本框 278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0" name="文本框 279"/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检查墙面的进水阀门是否被关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4" name="文本框 293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6" name="文本框 295"/>
          <p:cNvSpPr txBox="1"/>
          <p:nvPr/>
        </p:nvSpPr>
        <p:spPr>
          <a:xfrm>
            <a:off x="1046062" y="4773260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态（图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8" name="文本框 297"/>
          <p:cNvSpPr txBox="1"/>
          <p:nvPr/>
        </p:nvSpPr>
        <p:spPr>
          <a:xfrm>
            <a:off x="1045216" y="390655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发现进水阀门被关闭，打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9" name="文本框 298"/>
          <p:cNvSpPr txBox="1"/>
          <p:nvPr/>
        </p:nvSpPr>
        <p:spPr>
          <a:xfrm>
            <a:off x="5184168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0" name="文本框 299"/>
          <p:cNvSpPr txBox="1"/>
          <p:nvPr/>
        </p:nvSpPr>
        <p:spPr>
          <a:xfrm>
            <a:off x="1040859" y="506044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进水阀门正常打开，重启设备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1" name="文本框 300"/>
          <p:cNvSpPr txBox="1"/>
          <p:nvPr/>
        </p:nvSpPr>
        <p:spPr>
          <a:xfrm>
            <a:off x="5189336" y="573757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2" name="文本框 301"/>
          <p:cNvSpPr txBox="1"/>
          <p:nvPr/>
        </p:nvSpPr>
        <p:spPr>
          <a:xfrm>
            <a:off x="1040854" y="41982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开进水阀门，重启设备进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3" name="文本框 302"/>
          <p:cNvSpPr txBox="1"/>
          <p:nvPr/>
        </p:nvSpPr>
        <p:spPr>
          <a:xfrm>
            <a:off x="1045211" y="563956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进水口的进水管检查滤网是否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4" name="文本框 303"/>
          <p:cNvSpPr txBox="1"/>
          <p:nvPr/>
        </p:nvSpPr>
        <p:spPr>
          <a:xfrm>
            <a:off x="1045223" y="1894038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龙头没有热水放出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6" name="文本框 305"/>
          <p:cNvSpPr txBox="1"/>
          <p:nvPr/>
        </p:nvSpPr>
        <p:spPr>
          <a:xfrm>
            <a:off x="1045213" y="3044403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闭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7" name="文本框 306"/>
          <p:cNvSpPr txBox="1"/>
          <p:nvPr/>
        </p:nvSpPr>
        <p:spPr>
          <a:xfrm>
            <a:off x="1040851" y="5931304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堵塞（图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8" name="文本框 307"/>
          <p:cNvSpPr txBox="1"/>
          <p:nvPr/>
        </p:nvSpPr>
        <p:spPr>
          <a:xfrm>
            <a:off x="1049740" y="2185384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09" name="图片 30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63" y="3867757"/>
            <a:ext cx="1609200" cy="720000"/>
          </a:xfrm>
          <a:prstGeom prst="rect">
            <a:avLst/>
          </a:prstGeom>
        </p:spPr>
      </p:pic>
      <p:sp>
        <p:nvSpPr>
          <p:cNvPr id="310" name="文本框 309"/>
          <p:cNvSpPr txBox="1"/>
          <p:nvPr/>
        </p:nvSpPr>
        <p:spPr>
          <a:xfrm>
            <a:off x="1045206" y="448132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水正常，稍后转入加热状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1" name="文本框 310"/>
          <p:cNvSpPr txBox="1"/>
          <p:nvPr/>
        </p:nvSpPr>
        <p:spPr>
          <a:xfrm>
            <a:off x="6675332" y="189838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网后安装进水管，重启设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2" name="文本框 311"/>
          <p:cNvSpPr txBox="1"/>
          <p:nvPr/>
        </p:nvSpPr>
        <p:spPr>
          <a:xfrm>
            <a:off x="6683462" y="2471106"/>
            <a:ext cx="2108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热状态（图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3" name="文本框 312"/>
          <p:cNvSpPr txBox="1"/>
          <p:nvPr/>
        </p:nvSpPr>
        <p:spPr>
          <a:xfrm>
            <a:off x="10832515" y="229874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4" name="文本框 313"/>
          <p:cNvSpPr txBox="1"/>
          <p:nvPr/>
        </p:nvSpPr>
        <p:spPr>
          <a:xfrm>
            <a:off x="6675330" y="3044292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设备仍长时间补水灯亮，检查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5" name="文本框 314"/>
          <p:cNvSpPr txBox="1"/>
          <p:nvPr/>
        </p:nvSpPr>
        <p:spPr>
          <a:xfrm>
            <a:off x="898797" y="1149207"/>
            <a:ext cx="2492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客户使用现象自查步骤（不进水）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6" name="文本框 315"/>
          <p:cNvSpPr txBox="1"/>
          <p:nvPr/>
        </p:nvSpPr>
        <p:spPr>
          <a:xfrm>
            <a:off x="1045206" y="534347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仍长时间补水灯亮，拆下设备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文本框 342"/>
          <p:cNvSpPr txBox="1"/>
          <p:nvPr/>
        </p:nvSpPr>
        <p:spPr>
          <a:xfrm>
            <a:off x="6670981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仍然出现跳电现象，检查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6678992" y="189819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是否有新增设备造成线路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5" name="文本框 344"/>
          <p:cNvSpPr txBox="1"/>
          <p:nvPr/>
        </p:nvSpPr>
        <p:spPr>
          <a:xfrm>
            <a:off x="6670981" y="275700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没有新增设备造成线路过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6" name="文本框 345"/>
          <p:cNvSpPr txBox="1"/>
          <p:nvPr/>
        </p:nvSpPr>
        <p:spPr>
          <a:xfrm>
            <a:off x="10821061" y="228950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7" name="文本框 346"/>
          <p:cNvSpPr txBox="1"/>
          <p:nvPr/>
        </p:nvSpPr>
        <p:spPr>
          <a:xfrm>
            <a:off x="6669097" y="2470976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线路载荷（图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8" name="文本框 347"/>
          <p:cNvSpPr txBox="1"/>
          <p:nvPr/>
        </p:nvSpPr>
        <p:spPr>
          <a:xfrm>
            <a:off x="6669797" y="304556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载，需要检查电气元件和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9" name="文本框 348"/>
          <p:cNvSpPr txBox="1"/>
          <p:nvPr/>
        </p:nvSpPr>
        <p:spPr>
          <a:xfrm>
            <a:off x="10819458" y="343966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0" name="文本框 349"/>
          <p:cNvSpPr txBox="1"/>
          <p:nvPr/>
        </p:nvSpPr>
        <p:spPr>
          <a:xfrm>
            <a:off x="6670271" y="3331942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线路故障，排除供电故障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1" name="文本框 350"/>
          <p:cNvSpPr txBox="1"/>
          <p:nvPr/>
        </p:nvSpPr>
        <p:spPr>
          <a:xfrm>
            <a:off x="6670406" y="3620733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设备正常使用（图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2" name="文本框 351"/>
          <p:cNvSpPr txBox="1"/>
          <p:nvPr/>
        </p:nvSpPr>
        <p:spPr>
          <a:xfrm>
            <a:off x="1041717" y="2183066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3" name="文本框 352"/>
          <p:cNvSpPr txBox="1"/>
          <p:nvPr/>
        </p:nvSpPr>
        <p:spPr>
          <a:xfrm>
            <a:off x="1041712" y="3044588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4" name="文本框 353"/>
          <p:cNvSpPr txBox="1"/>
          <p:nvPr/>
        </p:nvSpPr>
        <p:spPr>
          <a:xfrm>
            <a:off x="1040874" y="1611007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设备发生跳电的情况，指示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5" name="文本框 354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6" name="文本框 355"/>
          <p:cNvSpPr txBox="1"/>
          <p:nvPr/>
        </p:nvSpPr>
        <p:spPr>
          <a:xfrm>
            <a:off x="1040866" y="2761368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拔下墙面插座上的设备插头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7" name="文本框 356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8" name="文本框 357"/>
          <p:cNvSpPr txBox="1"/>
          <p:nvPr/>
        </p:nvSpPr>
        <p:spPr>
          <a:xfrm>
            <a:off x="1046062" y="4485871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9" name="文本框 358"/>
          <p:cNvSpPr txBox="1"/>
          <p:nvPr/>
        </p:nvSpPr>
        <p:spPr>
          <a:xfrm>
            <a:off x="1045216" y="3906555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控制开关合闸观察是否还有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0" name="文本框 359"/>
          <p:cNvSpPr txBox="1"/>
          <p:nvPr/>
        </p:nvSpPr>
        <p:spPr>
          <a:xfrm>
            <a:off x="5187343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1" name="文本框 360"/>
          <p:cNvSpPr txBox="1"/>
          <p:nvPr/>
        </p:nvSpPr>
        <p:spPr>
          <a:xfrm>
            <a:off x="5189336" y="573684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2" name="文本框 361"/>
          <p:cNvSpPr txBox="1"/>
          <p:nvPr/>
        </p:nvSpPr>
        <p:spPr>
          <a:xfrm>
            <a:off x="1040854" y="4198295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跳电现象发生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3" name="文本框 362"/>
          <p:cNvSpPr txBox="1"/>
          <p:nvPr/>
        </p:nvSpPr>
        <p:spPr>
          <a:xfrm>
            <a:off x="6683339" y="218122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过载跳闸，如有需要调整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64" name="图片 36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59" y="2723506"/>
            <a:ext cx="1605937" cy="720000"/>
          </a:xfrm>
          <a:prstGeom prst="rect">
            <a:avLst/>
          </a:prstGeom>
        </p:spPr>
      </p:pic>
      <p:pic>
        <p:nvPicPr>
          <p:cNvPr id="365" name="图片 3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71" y="2724289"/>
            <a:ext cx="1204453" cy="540000"/>
          </a:xfrm>
          <a:prstGeom prst="rect">
            <a:avLst/>
          </a:prstGeom>
        </p:spPr>
      </p:pic>
      <p:pic>
        <p:nvPicPr>
          <p:cNvPr id="366" name="图片 3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182" y="2912379"/>
            <a:ext cx="1204453" cy="540000"/>
          </a:xfrm>
          <a:prstGeom prst="rect">
            <a:avLst/>
          </a:prstGeom>
        </p:spPr>
      </p:pic>
      <p:sp>
        <p:nvSpPr>
          <p:cNvPr id="367" name="文本框 366"/>
          <p:cNvSpPr txBox="1"/>
          <p:nvPr/>
        </p:nvSpPr>
        <p:spPr>
          <a:xfrm>
            <a:off x="1047248" y="5054501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没有出现跳闸现象，登录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8" name="文本框 367"/>
          <p:cNvSpPr txBox="1"/>
          <p:nvPr/>
        </p:nvSpPr>
        <p:spPr>
          <a:xfrm>
            <a:off x="1055259" y="53369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微信公众号“海克智造”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9" name="文本框 368"/>
          <p:cNvSpPr txBox="1"/>
          <p:nvPr/>
        </p:nvSpPr>
        <p:spPr>
          <a:xfrm>
            <a:off x="1045364" y="5918828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0" name="文本框 369"/>
          <p:cNvSpPr txBox="1"/>
          <p:nvPr/>
        </p:nvSpPr>
        <p:spPr>
          <a:xfrm>
            <a:off x="1059606" y="5629080"/>
            <a:ext cx="1402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71" name="图片 3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98" y="5024773"/>
            <a:ext cx="1609200" cy="720000"/>
          </a:xfrm>
          <a:prstGeom prst="rect">
            <a:avLst/>
          </a:prstGeom>
        </p:spPr>
      </p:pic>
      <p:pic>
        <p:nvPicPr>
          <p:cNvPr id="372" name="图片 3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71" y="1578338"/>
            <a:ext cx="1605937" cy="720000"/>
          </a:xfrm>
          <a:prstGeom prst="rect">
            <a:avLst/>
          </a:prstGeom>
        </p:spPr>
      </p:pic>
      <p:pic>
        <p:nvPicPr>
          <p:cNvPr id="373" name="图片 3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18" y="3873119"/>
            <a:ext cx="1605937" cy="720000"/>
          </a:xfrm>
          <a:prstGeom prst="rect">
            <a:avLst/>
          </a:prstGeom>
        </p:spPr>
      </p:pic>
      <p:sp>
        <p:nvSpPr>
          <p:cNvPr id="374" name="文本框 373"/>
          <p:cNvSpPr txBox="1"/>
          <p:nvPr/>
        </p:nvSpPr>
        <p:spPr>
          <a:xfrm>
            <a:off x="898797" y="1149207"/>
            <a:ext cx="2339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客户使用现象自查步骤（跳电）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5" name="文本框 374"/>
          <p:cNvSpPr txBox="1"/>
          <p:nvPr/>
        </p:nvSpPr>
        <p:spPr>
          <a:xfrm>
            <a:off x="1050399" y="1896757"/>
            <a:ext cx="1274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灯不亮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893249" y="1149087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维修手册（工作原理图）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18" name="直接箭头连接符 117"/>
          <p:cNvCxnSpPr/>
          <p:nvPr/>
        </p:nvCxnSpPr>
        <p:spPr>
          <a:xfrm>
            <a:off x="4289060" y="35824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矩形: 圆角 118"/>
          <p:cNvSpPr/>
          <p:nvPr/>
        </p:nvSpPr>
        <p:spPr>
          <a:xfrm>
            <a:off x="245238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2521649" y="462047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脉冲保温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4491753" y="289243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温度探针故障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流程图: 决策 121"/>
          <p:cNvSpPr/>
          <p:nvPr/>
        </p:nvSpPr>
        <p:spPr>
          <a:xfrm>
            <a:off x="4456981" y="28702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矩形: 圆角 122"/>
          <p:cNvSpPr/>
          <p:nvPr/>
        </p:nvSpPr>
        <p:spPr>
          <a:xfrm>
            <a:off x="2452113" y="3440978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2521377" y="3472374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开机自检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矩形: 圆角 124"/>
          <p:cNvSpPr/>
          <p:nvPr/>
        </p:nvSpPr>
        <p:spPr>
          <a:xfrm>
            <a:off x="5564176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5630271" y="462172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继续加热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矩形: 圆角 126"/>
          <p:cNvSpPr/>
          <p:nvPr/>
        </p:nvSpPr>
        <p:spPr>
          <a:xfrm>
            <a:off x="8675676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8837949" y="461854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补水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9" name="直接箭头连接符 128"/>
          <p:cNvCxnSpPr/>
          <p:nvPr/>
        </p:nvCxnSpPr>
        <p:spPr>
          <a:xfrm>
            <a:off x="3188808" y="358067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文本框 129"/>
          <p:cNvSpPr txBox="1"/>
          <p:nvPr/>
        </p:nvSpPr>
        <p:spPr>
          <a:xfrm>
            <a:off x="3556126" y="3470286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自检通过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流程图: 决策 130"/>
          <p:cNvSpPr/>
          <p:nvPr/>
        </p:nvSpPr>
        <p:spPr>
          <a:xfrm>
            <a:off x="3418756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矩形: 圆角 131"/>
          <p:cNvSpPr/>
          <p:nvPr/>
        </p:nvSpPr>
        <p:spPr>
          <a:xfrm>
            <a:off x="3487430" y="2871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3556703" y="283295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持续闪烁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5581281" y="346711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不到低水位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流程图: 决策 134"/>
          <p:cNvSpPr/>
          <p:nvPr/>
        </p:nvSpPr>
        <p:spPr>
          <a:xfrm>
            <a:off x="5498381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矩形: 圆角 135"/>
          <p:cNvSpPr/>
          <p:nvPr/>
        </p:nvSpPr>
        <p:spPr>
          <a:xfrm>
            <a:off x="4519305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4485983" y="346795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检测水位高度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8" name="直接箭头连接符 137"/>
          <p:cNvCxnSpPr/>
          <p:nvPr/>
        </p:nvCxnSpPr>
        <p:spPr>
          <a:xfrm>
            <a:off x="5249087" y="35826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矩形: 圆角 138"/>
          <p:cNvSpPr/>
          <p:nvPr/>
        </p:nvSpPr>
        <p:spPr>
          <a:xfrm>
            <a:off x="867250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8716128" y="3983548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水温距预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设温度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℃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1" name="直接箭头连接符 140"/>
          <p:cNvCxnSpPr/>
          <p:nvPr/>
        </p:nvCxnSpPr>
        <p:spPr>
          <a:xfrm flipV="1">
            <a:off x="3851571" y="31425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矩形: 圆角 141"/>
          <p:cNvSpPr/>
          <p:nvPr/>
        </p:nvSpPr>
        <p:spPr>
          <a:xfrm>
            <a:off x="9707551" y="34409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9725525" y="346919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加热灯长亮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4" name="直接箭头连接符 143"/>
          <p:cNvCxnSpPr/>
          <p:nvPr/>
        </p:nvCxnSpPr>
        <p:spPr>
          <a:xfrm>
            <a:off x="9410664" y="35818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文本框 144"/>
          <p:cNvSpPr txBox="1"/>
          <p:nvPr/>
        </p:nvSpPr>
        <p:spPr>
          <a:xfrm>
            <a:off x="9676531" y="283211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60</a:t>
            </a:r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分钟继电器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状态未改变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流程图: 决策 145"/>
          <p:cNvSpPr/>
          <p:nvPr/>
        </p:nvSpPr>
        <p:spPr>
          <a:xfrm>
            <a:off x="9641756" y="28671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7" name="直接箭头连接符 146"/>
          <p:cNvCxnSpPr/>
          <p:nvPr/>
        </p:nvCxnSpPr>
        <p:spPr>
          <a:xfrm>
            <a:off x="10074571" y="3149866"/>
            <a:ext cx="0" cy="295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接箭头连接符 147"/>
          <p:cNvCxnSpPr/>
          <p:nvPr/>
        </p:nvCxnSpPr>
        <p:spPr>
          <a:xfrm flipH="1">
            <a:off x="4216400" y="30067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接箭头连接符 148"/>
          <p:cNvCxnSpPr/>
          <p:nvPr/>
        </p:nvCxnSpPr>
        <p:spPr>
          <a:xfrm>
            <a:off x="6368685" y="35824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矩形: 圆角 149"/>
          <p:cNvSpPr/>
          <p:nvPr/>
        </p:nvSpPr>
        <p:spPr>
          <a:xfrm>
            <a:off x="6598930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6764381" y="346477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7705847" y="283528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分钟未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到低水位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" name="流程图: 决策 152"/>
          <p:cNvSpPr/>
          <p:nvPr/>
        </p:nvSpPr>
        <p:spPr>
          <a:xfrm>
            <a:off x="7568481" y="28702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矩形: 圆角 153"/>
          <p:cNvSpPr/>
          <p:nvPr/>
        </p:nvSpPr>
        <p:spPr>
          <a:xfrm>
            <a:off x="6598930" y="2871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6616909" y="289327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补水灯长亮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6" name="直接箭头连接符 155"/>
          <p:cNvCxnSpPr/>
          <p:nvPr/>
        </p:nvCxnSpPr>
        <p:spPr>
          <a:xfrm flipV="1">
            <a:off x="6963071" y="31425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箭头连接符 156"/>
          <p:cNvCxnSpPr/>
          <p:nvPr/>
        </p:nvCxnSpPr>
        <p:spPr>
          <a:xfrm flipH="1">
            <a:off x="7327900" y="30067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文本框 157"/>
          <p:cNvSpPr txBox="1"/>
          <p:nvPr/>
        </p:nvSpPr>
        <p:spPr>
          <a:xfrm>
            <a:off x="7654556" y="347028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到达低水位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流程图: 决策 158"/>
          <p:cNvSpPr/>
          <p:nvPr/>
        </p:nvSpPr>
        <p:spPr>
          <a:xfrm>
            <a:off x="7571656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0" name="直接箭头连接符 159"/>
          <p:cNvCxnSpPr/>
          <p:nvPr/>
        </p:nvCxnSpPr>
        <p:spPr>
          <a:xfrm>
            <a:off x="7325537" y="35826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箭头连接符 160"/>
          <p:cNvCxnSpPr/>
          <p:nvPr/>
        </p:nvCxnSpPr>
        <p:spPr>
          <a:xfrm>
            <a:off x="8445135" y="35824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矩形: 圆角 161"/>
          <p:cNvSpPr/>
          <p:nvPr/>
        </p:nvSpPr>
        <p:spPr>
          <a:xfrm>
            <a:off x="8675380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3" name="文本框 162"/>
          <p:cNvSpPr txBox="1"/>
          <p:nvPr/>
        </p:nvSpPr>
        <p:spPr>
          <a:xfrm>
            <a:off x="8744653" y="340762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停止进水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开始加热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4" name="直接箭头连接符 163"/>
          <p:cNvCxnSpPr/>
          <p:nvPr/>
        </p:nvCxnSpPr>
        <p:spPr>
          <a:xfrm>
            <a:off x="9039521" y="3721366"/>
            <a:ext cx="0" cy="295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接箭头连接符 164"/>
          <p:cNvCxnSpPr/>
          <p:nvPr/>
        </p:nvCxnSpPr>
        <p:spPr>
          <a:xfrm>
            <a:off x="9039521" y="4299216"/>
            <a:ext cx="0" cy="295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文本框 165"/>
          <p:cNvSpPr txBox="1"/>
          <p:nvPr/>
        </p:nvSpPr>
        <p:spPr>
          <a:xfrm>
            <a:off x="7654551" y="462281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到达高水位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7" name="流程图: 决策 166"/>
          <p:cNvSpPr/>
          <p:nvPr/>
        </p:nvSpPr>
        <p:spPr>
          <a:xfrm>
            <a:off x="757165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8" name="直接箭头连接符 167"/>
          <p:cNvCxnSpPr/>
          <p:nvPr/>
        </p:nvCxnSpPr>
        <p:spPr>
          <a:xfrm flipH="1">
            <a:off x="8435975" y="47339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矩形: 圆角 168"/>
          <p:cNvSpPr/>
          <p:nvPr/>
        </p:nvSpPr>
        <p:spPr>
          <a:xfrm>
            <a:off x="6599226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6665320" y="462172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停止补水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1" name="直接箭头连接符 170"/>
          <p:cNvCxnSpPr/>
          <p:nvPr/>
        </p:nvCxnSpPr>
        <p:spPr>
          <a:xfrm flipH="1">
            <a:off x="7334250" y="47339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接箭头连接符 171"/>
          <p:cNvCxnSpPr/>
          <p:nvPr/>
        </p:nvCxnSpPr>
        <p:spPr>
          <a:xfrm flipH="1">
            <a:off x="6286500" y="4733202"/>
            <a:ext cx="3079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文本框 172"/>
          <p:cNvSpPr txBox="1"/>
          <p:nvPr/>
        </p:nvSpPr>
        <p:spPr>
          <a:xfrm>
            <a:off x="4491756" y="4622811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到达预设温度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" name="流程图: 决策 173"/>
          <p:cNvSpPr/>
          <p:nvPr/>
        </p:nvSpPr>
        <p:spPr>
          <a:xfrm>
            <a:off x="446015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5" name="直接箭头连接符 174"/>
          <p:cNvCxnSpPr/>
          <p:nvPr/>
        </p:nvCxnSpPr>
        <p:spPr>
          <a:xfrm flipH="1">
            <a:off x="5327650" y="47339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矩形: 圆角 175"/>
          <p:cNvSpPr/>
          <p:nvPr/>
        </p:nvSpPr>
        <p:spPr>
          <a:xfrm>
            <a:off x="3487726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7" name="文本框 176"/>
          <p:cNvSpPr txBox="1"/>
          <p:nvPr/>
        </p:nvSpPr>
        <p:spPr>
          <a:xfrm>
            <a:off x="3553822" y="462172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停止加热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8" name="直接箭头连接符 177"/>
          <p:cNvCxnSpPr/>
          <p:nvPr/>
        </p:nvCxnSpPr>
        <p:spPr>
          <a:xfrm flipH="1">
            <a:off x="3175000" y="4733202"/>
            <a:ext cx="3079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>
          <a:xfrm flipH="1">
            <a:off x="4210050" y="47339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文本框 178"/>
          <p:cNvSpPr txBox="1"/>
          <p:nvPr/>
        </p:nvSpPr>
        <p:spPr>
          <a:xfrm>
            <a:off x="893253" y="1149087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维修手册（电路图）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80" name="Picture 9" descr="未命名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2" b="5000"/>
          <a:stretch>
            <a:fillRect/>
          </a:stretch>
        </p:blipFill>
        <p:spPr bwMode="auto">
          <a:xfrm>
            <a:off x="1968676" y="1733128"/>
            <a:ext cx="8150283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MH_CONTENTSID" val="259"/>
  <p:tag name="MH_SECTIONID" val="260,261,262,263,"/>
  <p:tag name="ISPRING_PRESENTATION_TITLE" val="网络科技4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F608B"/>
      </a:accent1>
      <a:accent2>
        <a:srgbClr val="2980B9"/>
      </a:accent2>
      <a:accent3>
        <a:srgbClr val="4098D4"/>
      </a:accent3>
      <a:accent4>
        <a:srgbClr val="7BB8E1"/>
      </a:accent4>
      <a:accent5>
        <a:srgbClr val="9FCBE9"/>
      </a:accent5>
      <a:accent6>
        <a:srgbClr val="C6E0F2"/>
      </a:accent6>
      <a:hlink>
        <a:srgbClr val="1F608B"/>
      </a:hlink>
      <a:folHlink>
        <a:srgbClr val="BFBFBF"/>
      </a:folHlink>
    </a:clrScheme>
    <a:fontScheme name="temp">
      <a:majorFont>
        <a:latin typeface="微软雅黑 Light"/>
        <a:ea typeface="锐字工房云字库细圆GBK"/>
        <a:cs typeface=""/>
      </a:majorFont>
      <a:minorFont>
        <a:latin typeface="微软雅黑 Light"/>
        <a:ea typeface="锐字工房云字库细圆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6257</Words>
  <Application>WPS 演示</Application>
  <PresentationFormat>宽屏</PresentationFormat>
  <Paragraphs>1484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0" baseType="lpstr">
      <vt:lpstr>Arial</vt:lpstr>
      <vt:lpstr>宋体</vt:lpstr>
      <vt:lpstr>Wingdings</vt:lpstr>
      <vt:lpstr>黑体</vt:lpstr>
      <vt:lpstr>微软雅黑</vt:lpstr>
      <vt:lpstr>Arial Unicode MS</vt:lpstr>
      <vt:lpstr>等线</vt:lpstr>
      <vt:lpstr>Calibri</vt:lpstr>
      <vt:lpstr>微软雅黑 Light</vt:lpstr>
      <vt:lpstr>锐字工房云字库细圆GBK</vt:lpstr>
      <vt:lpstr>AMGDT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Alex Lu</cp:lastModifiedBy>
  <cp:revision>421</cp:revision>
  <cp:lastPrinted>2026-01-09T03:19:00Z</cp:lastPrinted>
  <dcterms:created xsi:type="dcterms:W3CDTF">2017-07-24T17:10:00Z</dcterms:created>
  <dcterms:modified xsi:type="dcterms:W3CDTF">2026-03-12T02:34:01Z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DCB525D6C83045CF95AB7EB0DDBAC56E_12</vt:lpwstr>
  </property>
  <property fmtid="{D5CDD505-2E9C-101B-9397-08002B2CF9AE}" pid="3" name="KSOProductBuildVer">
    <vt:lpwstr>2052-12.1.0.25225</vt:lpwstr>
  </property>
</Properties>
</file>