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860" r:id="rId3"/>
    <p:sldId id="866" r:id="rId4"/>
    <p:sldId id="971" r:id="rId5"/>
    <p:sldId id="970" r:id="rId6"/>
    <p:sldId id="857" r:id="rId7"/>
    <p:sldId id="964" r:id="rId8"/>
    <p:sldId id="969" r:id="rId9"/>
    <p:sldId id="974" r:id="rId10"/>
    <p:sldId id="963" r:id="rId11"/>
    <p:sldId id="931" r:id="rId12"/>
    <p:sldId id="966" r:id="rId13"/>
    <p:sldId id="791" r:id="rId14"/>
    <p:sldId id="976" r:id="rId15"/>
    <p:sldId id="957" r:id="rId16"/>
    <p:sldId id="975" r:id="rId17"/>
    <p:sldId id="788" r:id="rId18"/>
    <p:sldId id="977" r:id="rId19"/>
    <p:sldId id="792" r:id="rId20"/>
    <p:sldId id="968" r:id="rId21"/>
    <p:sldId id="958" r:id="rId22"/>
    <p:sldId id="959" r:id="rId23"/>
    <p:sldId id="960" r:id="rId24"/>
    <p:sldId id="961" r:id="rId25"/>
    <p:sldId id="953" r:id="rId26"/>
    <p:sldId id="948" r:id="rId27"/>
    <p:sldId id="954" r:id="rId28"/>
    <p:sldId id="949" r:id="rId29"/>
    <p:sldId id="950" r:id="rId30"/>
    <p:sldId id="956" r:id="rId31"/>
    <p:sldId id="955" r:id="rId32"/>
    <p:sldId id="978" r:id="rId33"/>
    <p:sldId id="967" r:id="rId34"/>
    <p:sldId id="821" r:id="rId35"/>
    <p:sldId id="822" r:id="rId36"/>
    <p:sldId id="823" r:id="rId37"/>
    <p:sldId id="824" r:id="rId38"/>
    <p:sldId id="825" r:id="rId39"/>
    <p:sldId id="826" r:id="rId40"/>
    <p:sldId id="793" r:id="rId41"/>
    <p:sldId id="703" r:id="rId42"/>
  </p:sldIdLst>
  <p:sldSz cx="12192000" cy="6858000"/>
  <p:notesSz cx="6797675" cy="992632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42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4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2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4066924" y="2871653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精灵开水机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1041717" y="218470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1712" y="333197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打开供水阀门，设备就会从蒸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检查进水管是否接入设备的排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47248" y="390496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若出现进水管接错的情况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55259" y="41874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，须将进水管重新连接进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5364" y="476928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59606" y="4479540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水接口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3" name="图片 17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sp>
        <p:nvSpPr>
          <p:cNvPr id="179" name="文本框 178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客户使用现象自查步骤（蒸汽口漏水）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5205" y="189486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汽口漏水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45201" y="3044410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污阀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2886" y="505885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没有出现进水管接错的现象，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50897" y="534134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需要登录微信公众号“海克智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002" y="592317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55244" y="563343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0" name="图片 15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166" name="文本框 165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3" name="图片 1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174" name="图片 1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1717" y="218470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5226" y="1894036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0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8" name="直接箭头连接符 117"/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圆角 118"/>
          <p:cNvSpPr/>
          <p:nvPr/>
        </p:nvSpPr>
        <p:spPr>
          <a:xfrm>
            <a:off x="2452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521649" y="462682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4491753" y="28956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521377" y="347237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: 圆角 124"/>
          <p:cNvSpPr/>
          <p:nvPr/>
        </p:nvSpPr>
        <p:spPr>
          <a:xfrm>
            <a:off x="55641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630271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矩形: 圆角 126"/>
          <p:cNvSpPr/>
          <p:nvPr/>
        </p:nvSpPr>
        <p:spPr>
          <a:xfrm>
            <a:off x="8675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837949" y="462172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3556126" y="347346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矩形: 圆角 131"/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598376" y="289645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5581281" y="34734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4489158" y="34711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8716128" y="398672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水温距预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设温度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818498" y="346602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9676531" y="283528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10074571" y="31498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/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箭头连接符 148"/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764381" y="34711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7705847" y="283528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分钟未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流程图: 决策 152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矩形: 圆角 153"/>
          <p:cNvSpPr/>
          <p:nvPr/>
        </p:nvSpPr>
        <p:spPr>
          <a:xfrm>
            <a:off x="65989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6709880" y="2893278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H="1">
            <a:off x="73279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7654556" y="34734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流程图: 决策 158"/>
          <p:cNvSpPr/>
          <p:nvPr/>
        </p:nvSpPr>
        <p:spPr>
          <a:xfrm>
            <a:off x="75716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44513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744653" y="34108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开始加热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/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文本框 165"/>
          <p:cNvSpPr txBox="1"/>
          <p:nvPr/>
        </p:nvSpPr>
        <p:spPr>
          <a:xfrm>
            <a:off x="7654551" y="46259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流程图: 决策 166"/>
          <p:cNvSpPr/>
          <p:nvPr/>
        </p:nvSpPr>
        <p:spPr>
          <a:xfrm>
            <a:off x="75716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 flipH="1">
            <a:off x="8435975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65992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6665320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 flipH="1">
            <a:off x="73342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 flipH="1">
            <a:off x="62865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本框 172"/>
          <p:cNvSpPr txBox="1"/>
          <p:nvPr/>
        </p:nvSpPr>
        <p:spPr>
          <a:xfrm>
            <a:off x="4491756" y="46259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流程图: 决策 173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 flipH="1">
            <a:off x="53276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/>
          <p:cNvSpPr/>
          <p:nvPr/>
        </p:nvSpPr>
        <p:spPr>
          <a:xfrm>
            <a:off x="34877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3553822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 flipH="1">
            <a:off x="31750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H="1">
            <a:off x="42100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文本框 178"/>
          <p:cNvSpPr txBox="1"/>
          <p:nvPr/>
        </p:nvSpPr>
        <p:spPr>
          <a:xfrm>
            <a:off x="893247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0" name="图片 1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3028" y="1721988"/>
            <a:ext cx="8215159" cy="4320000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9154376" y="1151658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FEHHB118A/125A/145A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9" name="组合 118"/>
          <p:cNvGrpSpPr>
            <a:grpSpLocks noChangeAspect="1"/>
          </p:cNvGrpSpPr>
          <p:nvPr/>
        </p:nvGrpSpPr>
        <p:grpSpPr>
          <a:xfrm>
            <a:off x="2298055" y="1795112"/>
            <a:ext cx="8438582" cy="3960000"/>
            <a:chOff x="1573590" y="1205675"/>
            <a:chExt cx="10995727" cy="5159999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66591" y="1810562"/>
              <a:ext cx="572250" cy="1260000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1318" y="2467997"/>
              <a:ext cx="1981651" cy="90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501" y="4354747"/>
              <a:ext cx="2774312" cy="126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170" y="4950079"/>
              <a:ext cx="2768756" cy="1260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771" y="3532471"/>
              <a:ext cx="2774312" cy="1260000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6797" y="1663790"/>
              <a:ext cx="4359633" cy="198000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3968" y="3847771"/>
              <a:ext cx="2377982" cy="1080000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5189" y="4886368"/>
              <a:ext cx="2377982" cy="1080000"/>
            </a:xfrm>
            <a:prstGeom prst="rect">
              <a:avLst/>
            </a:prstGeom>
          </p:spPr>
        </p:pic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9239" y="1205675"/>
              <a:ext cx="2377982" cy="1080000"/>
            </a:xfrm>
            <a:prstGeom prst="rect">
              <a:avLst/>
            </a:prstGeom>
          </p:spPr>
        </p:pic>
        <p:pic>
          <p:nvPicPr>
            <p:cNvPr id="129" name="图片 1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13609" y="1296030"/>
              <a:ext cx="3963303" cy="1800000"/>
            </a:xfrm>
            <a:prstGeom prst="rect">
              <a:avLst/>
            </a:prstGeom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01784" y="5206426"/>
              <a:ext cx="1585321" cy="720000"/>
            </a:xfrm>
            <a:prstGeom prst="rect">
              <a:avLst/>
            </a:prstGeom>
          </p:spPr>
        </p:pic>
        <p:cxnSp>
          <p:nvCxnSpPr>
            <p:cNvPr id="131" name="直接连接符 130"/>
            <p:cNvCxnSpPr/>
            <p:nvPr/>
          </p:nvCxnSpPr>
          <p:spPr>
            <a:xfrm>
              <a:off x="1874139" y="2351548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2562374" y="2354912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4055895" y="2351548"/>
              <a:ext cx="1642" cy="4234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4199589" y="2860183"/>
              <a:ext cx="0" cy="13490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4337850" y="3794177"/>
              <a:ext cx="0" cy="231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4344094" y="3794177"/>
              <a:ext cx="368319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1878491" y="2669414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1882843" y="2038041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2562374" y="2042941"/>
              <a:ext cx="59764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8017764" y="2484049"/>
              <a:ext cx="0" cy="13101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 flipV="1">
              <a:off x="7691464" y="2482902"/>
              <a:ext cx="326300" cy="11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7691464" y="2540646"/>
              <a:ext cx="1834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7874889" y="2540646"/>
              <a:ext cx="0" cy="3708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7691464" y="2911494"/>
              <a:ext cx="1834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7691464" y="2968307"/>
              <a:ext cx="4653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8156036" y="2968307"/>
              <a:ext cx="0" cy="13973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7446264" y="4365677"/>
              <a:ext cx="7105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7691464" y="3137193"/>
              <a:ext cx="6120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8312223" y="3137193"/>
              <a:ext cx="0" cy="15137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7691464" y="2669414"/>
              <a:ext cx="7549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8446389" y="2669414"/>
              <a:ext cx="0" cy="18391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8446389" y="4514179"/>
              <a:ext cx="259221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8303514" y="4650934"/>
              <a:ext cx="24740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777564" y="4650934"/>
              <a:ext cx="0" cy="397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11038601" y="4514179"/>
              <a:ext cx="0" cy="6511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7485724" y="3365552"/>
              <a:ext cx="0" cy="2857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7485724" y="3650807"/>
              <a:ext cx="38916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7874889" y="3651302"/>
              <a:ext cx="0" cy="17145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7159723" y="1651052"/>
              <a:ext cx="0" cy="25368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7159723" y="1651547"/>
              <a:ext cx="272593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9889303" y="1651052"/>
              <a:ext cx="0" cy="36935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 flipV="1">
              <a:off x="5303139" y="1299981"/>
              <a:ext cx="4262397" cy="100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7691464" y="2060168"/>
              <a:ext cx="2530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7944491" y="1438327"/>
              <a:ext cx="248" cy="6191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5518791" y="1438327"/>
              <a:ext cx="24257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5518791" y="1438327"/>
              <a:ext cx="0" cy="11419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7683150" y="1984254"/>
              <a:ext cx="19173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7874889" y="1507932"/>
              <a:ext cx="0" cy="47632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5588889" y="1508177"/>
              <a:ext cx="2286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5588889" y="1507932"/>
              <a:ext cx="0" cy="114324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4661541" y="2589791"/>
              <a:ext cx="8572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4736797" y="2650930"/>
              <a:ext cx="85209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4661789" y="2580322"/>
              <a:ext cx="0" cy="996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3072728" y="3578523"/>
              <a:ext cx="15888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4732021" y="2653790"/>
              <a:ext cx="0" cy="99701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3322688" y="3651548"/>
              <a:ext cx="141410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3322688" y="3650807"/>
              <a:ext cx="0" cy="119757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3072728" y="3577272"/>
              <a:ext cx="0" cy="11885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3160014" y="2359499"/>
              <a:ext cx="0" cy="8631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2331593" y="3222677"/>
              <a:ext cx="8284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2332346" y="3222677"/>
              <a:ext cx="0" cy="228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2564031" y="2672997"/>
              <a:ext cx="44773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3020474" y="2675764"/>
              <a:ext cx="0" cy="40114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2159889" y="3079802"/>
              <a:ext cx="85187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2159889" y="3079802"/>
              <a:ext cx="0" cy="29273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2331593" y="5508677"/>
              <a:ext cx="4072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2731389" y="4949983"/>
              <a:ext cx="7452" cy="5586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H="1">
              <a:off x="3017139" y="5070633"/>
              <a:ext cx="3175" cy="11524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4622128" y="6032658"/>
              <a:ext cx="0" cy="1174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4303014" y="6150133"/>
              <a:ext cx="3191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4303014" y="5365802"/>
              <a:ext cx="0" cy="78433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4303014" y="5365802"/>
              <a:ext cx="33816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4641178" y="4365677"/>
              <a:ext cx="0" cy="10001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4518914" y="4486433"/>
              <a:ext cx="0" cy="7364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4160139" y="5222927"/>
              <a:ext cx="3572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4160139" y="5222927"/>
              <a:ext cx="0" cy="11427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2159889" y="6007152"/>
              <a:ext cx="20002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4693539" y="6032658"/>
              <a:ext cx="0" cy="1903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3017139" y="6224514"/>
              <a:ext cx="167483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4160139" y="6365674"/>
              <a:ext cx="271437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6874517" y="5222927"/>
              <a:ext cx="0" cy="11427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6874517" y="5222678"/>
              <a:ext cx="4288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7303142" y="4694274"/>
              <a:ext cx="0" cy="52840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>
              <a:off x="7159723" y="3650807"/>
              <a:ext cx="0" cy="3491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>
              <a:off x="5731764" y="3651741"/>
              <a:ext cx="1427959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5731764" y="2870076"/>
              <a:ext cx="0" cy="7807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5731764" y="2870076"/>
              <a:ext cx="24220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10919452" y="4365677"/>
              <a:ext cx="0" cy="74594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10679189" y="4365677"/>
              <a:ext cx="0" cy="6381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10679189" y="4365677"/>
              <a:ext cx="6247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11303889" y="4365677"/>
              <a:ext cx="0" cy="18573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6874517" y="6223052"/>
              <a:ext cx="44293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flipH="1">
              <a:off x="5302891" y="1291272"/>
              <a:ext cx="248" cy="78840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4517353" y="2078235"/>
              <a:ext cx="78578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9565536" y="1769566"/>
              <a:ext cx="0" cy="131023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9565536" y="3079554"/>
              <a:ext cx="309603" cy="24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>
              <a:off x="9701055" y="1861387"/>
              <a:ext cx="0" cy="99879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>
              <a:off x="9701055" y="2862061"/>
              <a:ext cx="151188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3160014" y="1651052"/>
              <a:ext cx="0" cy="38698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文本框 220"/>
            <p:cNvSpPr txBox="1"/>
            <p:nvPr/>
          </p:nvSpPr>
          <p:spPr>
            <a:xfrm>
              <a:off x="2711073" y="1405630"/>
              <a:ext cx="9090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2" name="文本框 221"/>
            <p:cNvSpPr txBox="1"/>
            <p:nvPr/>
          </p:nvSpPr>
          <p:spPr>
            <a:xfrm>
              <a:off x="1573590" y="2192611"/>
              <a:ext cx="324177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3" name="文本框 222"/>
            <p:cNvSpPr txBox="1"/>
            <p:nvPr/>
          </p:nvSpPr>
          <p:spPr>
            <a:xfrm>
              <a:off x="1578874" y="2513494"/>
              <a:ext cx="324177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4" name="文本框 223"/>
            <p:cNvSpPr txBox="1"/>
            <p:nvPr/>
          </p:nvSpPr>
          <p:spPr>
            <a:xfrm>
              <a:off x="1579779" y="1868481"/>
              <a:ext cx="407726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5" name="文本框 224"/>
            <p:cNvSpPr txBox="1"/>
            <p:nvPr/>
          </p:nvSpPr>
          <p:spPr>
            <a:xfrm>
              <a:off x="3574334" y="1985286"/>
              <a:ext cx="741928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显示屏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6" name="文本框 225"/>
            <p:cNvSpPr txBox="1"/>
            <p:nvPr/>
          </p:nvSpPr>
          <p:spPr>
            <a:xfrm>
              <a:off x="5599106" y="1546054"/>
              <a:ext cx="1660983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SR-076DL)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7" name="文本框 226"/>
            <p:cNvSpPr txBox="1"/>
            <p:nvPr/>
          </p:nvSpPr>
          <p:spPr>
            <a:xfrm>
              <a:off x="10226826" y="1264687"/>
              <a:ext cx="741928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操作板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10675830" y="402281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9" name="文本框 228"/>
            <p:cNvSpPr txBox="1"/>
            <p:nvPr/>
          </p:nvSpPr>
          <p:spPr>
            <a:xfrm>
              <a:off x="8676212" y="3191679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0" name="文本框 229"/>
            <p:cNvSpPr txBox="1"/>
            <p:nvPr/>
          </p:nvSpPr>
          <p:spPr>
            <a:xfrm>
              <a:off x="9620514" y="5875958"/>
              <a:ext cx="10761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1" name="文本框 230"/>
            <p:cNvSpPr txBox="1"/>
            <p:nvPr/>
          </p:nvSpPr>
          <p:spPr>
            <a:xfrm>
              <a:off x="7873633" y="5842597"/>
              <a:ext cx="574828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水泵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2" name="文本框 231"/>
            <p:cNvSpPr txBox="1"/>
            <p:nvPr/>
          </p:nvSpPr>
          <p:spPr>
            <a:xfrm>
              <a:off x="8254295" y="4638833"/>
              <a:ext cx="9090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冷水进水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3" name="文本框 232"/>
            <p:cNvSpPr txBox="1"/>
            <p:nvPr/>
          </p:nvSpPr>
          <p:spPr>
            <a:xfrm>
              <a:off x="8372774" y="4228444"/>
              <a:ext cx="9090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水箱进水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4" name="文本框 233"/>
            <p:cNvSpPr txBox="1"/>
            <p:nvPr/>
          </p:nvSpPr>
          <p:spPr>
            <a:xfrm>
              <a:off x="6149724" y="4702802"/>
              <a:ext cx="741928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变压器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5" name="文本框 234"/>
            <p:cNvSpPr txBox="1"/>
            <p:nvPr/>
          </p:nvSpPr>
          <p:spPr>
            <a:xfrm>
              <a:off x="5221099" y="5875395"/>
              <a:ext cx="741928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6" name="文本框 235"/>
            <p:cNvSpPr txBox="1"/>
            <p:nvPr/>
          </p:nvSpPr>
          <p:spPr>
            <a:xfrm>
              <a:off x="2984548" y="5447507"/>
              <a:ext cx="10761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固态继电器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7" name="文本框 236"/>
            <p:cNvSpPr txBox="1"/>
            <p:nvPr/>
          </p:nvSpPr>
          <p:spPr>
            <a:xfrm>
              <a:off x="3566120" y="4442196"/>
              <a:ext cx="9090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8" name="文本框 237"/>
            <p:cNvSpPr txBox="1"/>
            <p:nvPr/>
          </p:nvSpPr>
          <p:spPr>
            <a:xfrm>
              <a:off x="3137706" y="3125505"/>
              <a:ext cx="909030" cy="32083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39" name="直接连接符 238"/>
            <p:cNvCxnSpPr/>
            <p:nvPr/>
          </p:nvCxnSpPr>
          <p:spPr>
            <a:xfrm>
              <a:off x="9565536" y="1291272"/>
              <a:ext cx="0" cy="20320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>
              <a:off x="9664980" y="1829599"/>
              <a:ext cx="0" cy="110708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>
              <a:off x="9735923" y="1882662"/>
              <a:ext cx="0" cy="91114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9732657" y="2796255"/>
              <a:ext cx="114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9661714" y="2936682"/>
              <a:ext cx="78205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>
              <a:off x="9732657" y="2794623"/>
              <a:ext cx="155212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文本框 244"/>
            <p:cNvSpPr txBox="1"/>
            <p:nvPr/>
          </p:nvSpPr>
          <p:spPr>
            <a:xfrm>
              <a:off x="10107666" y="290865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46" name="图片 2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958" y="2636281"/>
              <a:ext cx="3613359" cy="1620000"/>
            </a:xfrm>
            <a:prstGeom prst="rect">
              <a:avLst/>
            </a:prstGeom>
          </p:spPr>
        </p:pic>
        <p:pic>
          <p:nvPicPr>
            <p:cNvPr id="247" name="图片 24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77" y="2798280"/>
              <a:ext cx="3613358" cy="1620000"/>
            </a:xfrm>
            <a:prstGeom prst="rect">
              <a:avLst/>
            </a:prstGeom>
          </p:spPr>
        </p:pic>
        <p:cxnSp>
          <p:nvCxnSpPr>
            <p:cNvPr id="248" name="直接连接符 247"/>
            <p:cNvCxnSpPr/>
            <p:nvPr/>
          </p:nvCxnSpPr>
          <p:spPr>
            <a:xfrm>
              <a:off x="9874654" y="3079554"/>
              <a:ext cx="0" cy="2097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>
              <a:off x="11213272" y="2860278"/>
              <a:ext cx="0" cy="35260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>
              <a:off x="11283880" y="2790470"/>
              <a:ext cx="0" cy="42887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文本框 250"/>
          <p:cNvSpPr txBox="1"/>
          <p:nvPr/>
        </p:nvSpPr>
        <p:spPr>
          <a:xfrm>
            <a:off x="9154376" y="1151658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FEHHB118A/125A/145A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48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4927" y="1733723"/>
            <a:ext cx="8216816" cy="4320000"/>
          </a:xfrm>
          <a:prstGeom prst="rect">
            <a:avLst/>
          </a:prstGeom>
        </p:spPr>
      </p:pic>
      <p:sp>
        <p:nvSpPr>
          <p:cNvPr id="251" name="文本框 250"/>
          <p:cNvSpPr txBox="1"/>
          <p:nvPr/>
        </p:nvSpPr>
        <p:spPr>
          <a:xfrm>
            <a:off x="8692710" y="1151658"/>
            <a:ext cx="25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FEHHB118AZX/125AZX/145AZX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0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/>
          <p:cNvGrpSpPr>
            <a:grpSpLocks noChangeAspect="1"/>
          </p:cNvGrpSpPr>
          <p:nvPr/>
        </p:nvGrpSpPr>
        <p:grpSpPr>
          <a:xfrm>
            <a:off x="2317004" y="1791635"/>
            <a:ext cx="8410605" cy="3960000"/>
            <a:chOff x="1573052" y="1188257"/>
            <a:chExt cx="10996265" cy="5177417"/>
          </a:xfrm>
        </p:grpSpPr>
        <p:pic>
          <p:nvPicPr>
            <p:cNvPr id="251" name="图片 25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66600" y="1810562"/>
              <a:ext cx="572250" cy="1260000"/>
            </a:xfrm>
            <a:prstGeom prst="rect">
              <a:avLst/>
            </a:prstGeom>
          </p:spPr>
        </p:pic>
        <p:pic>
          <p:nvPicPr>
            <p:cNvPr id="252" name="图片 2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1327" y="2467997"/>
              <a:ext cx="1981651" cy="900000"/>
            </a:xfrm>
            <a:prstGeom prst="rect">
              <a:avLst/>
            </a:prstGeom>
          </p:spPr>
        </p:pic>
        <p:pic>
          <p:nvPicPr>
            <p:cNvPr id="253" name="图片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510" y="4354747"/>
              <a:ext cx="2774312" cy="1260000"/>
            </a:xfrm>
            <a:prstGeom prst="rect">
              <a:avLst/>
            </a:prstGeom>
          </p:spPr>
        </p:pic>
        <p:pic>
          <p:nvPicPr>
            <p:cNvPr id="254" name="图片 2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179" y="4950079"/>
              <a:ext cx="2768756" cy="1260000"/>
            </a:xfrm>
            <a:prstGeom prst="rect">
              <a:avLst/>
            </a:prstGeom>
          </p:spPr>
        </p:pic>
        <p:pic>
          <p:nvPicPr>
            <p:cNvPr id="255" name="图片 2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780" y="3532471"/>
              <a:ext cx="2774312" cy="1260000"/>
            </a:xfrm>
            <a:prstGeom prst="rect">
              <a:avLst/>
            </a:prstGeom>
          </p:spPr>
        </p:pic>
        <p:pic>
          <p:nvPicPr>
            <p:cNvPr id="256" name="图片 25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6806" y="1663790"/>
              <a:ext cx="4359633" cy="1980000"/>
            </a:xfrm>
            <a:prstGeom prst="rect">
              <a:avLst/>
            </a:prstGeom>
          </p:spPr>
        </p:pic>
        <p:pic>
          <p:nvPicPr>
            <p:cNvPr id="257" name="图片 2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3977" y="3847771"/>
              <a:ext cx="2377982" cy="1080000"/>
            </a:xfrm>
            <a:prstGeom prst="rect">
              <a:avLst/>
            </a:prstGeom>
          </p:spPr>
        </p:pic>
        <p:pic>
          <p:nvPicPr>
            <p:cNvPr id="258" name="图片 2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9248" y="1188257"/>
              <a:ext cx="2377982" cy="1080000"/>
            </a:xfrm>
            <a:prstGeom prst="rect">
              <a:avLst/>
            </a:prstGeom>
          </p:spPr>
        </p:pic>
        <p:pic>
          <p:nvPicPr>
            <p:cNvPr id="259" name="图片 2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13618" y="1296030"/>
              <a:ext cx="3963303" cy="1800000"/>
            </a:xfrm>
            <a:prstGeom prst="rect">
              <a:avLst/>
            </a:prstGeom>
          </p:spPr>
        </p:pic>
        <p:pic>
          <p:nvPicPr>
            <p:cNvPr id="260" name="图片 2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01793" y="5206426"/>
              <a:ext cx="1585321" cy="720000"/>
            </a:xfrm>
            <a:prstGeom prst="rect">
              <a:avLst/>
            </a:prstGeom>
          </p:spPr>
        </p:pic>
        <p:cxnSp>
          <p:nvCxnSpPr>
            <p:cNvPr id="261" name="直接连接符 260"/>
            <p:cNvCxnSpPr/>
            <p:nvPr/>
          </p:nvCxnSpPr>
          <p:spPr>
            <a:xfrm>
              <a:off x="1874148" y="2351548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2562383" y="2354912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4055904" y="2351548"/>
              <a:ext cx="1642" cy="4234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4199598" y="2860183"/>
              <a:ext cx="0" cy="13490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>
              <a:off x="4337859" y="3794177"/>
              <a:ext cx="0" cy="231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4344103" y="3794177"/>
              <a:ext cx="368319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1878500" y="2669414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>
              <a:off x="1882852" y="2038041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>
              <a:off x="2562383" y="2042941"/>
              <a:ext cx="59764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8017773" y="2484049"/>
              <a:ext cx="0" cy="13101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 flipV="1">
              <a:off x="7691473" y="2482902"/>
              <a:ext cx="326300" cy="11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>
              <a:off x="7691473" y="2540646"/>
              <a:ext cx="1834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>
              <a:off x="7874898" y="2540646"/>
              <a:ext cx="0" cy="3708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>
              <a:off x="7691473" y="2911494"/>
              <a:ext cx="1834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>
              <a:off x="7691473" y="2968307"/>
              <a:ext cx="4653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>
              <a:off x="8161579" y="2968307"/>
              <a:ext cx="0" cy="13973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7446273" y="4365677"/>
              <a:ext cx="7105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7691473" y="3137193"/>
              <a:ext cx="6120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8312232" y="3137193"/>
              <a:ext cx="0" cy="15137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>
              <a:off x="7691473" y="2669414"/>
              <a:ext cx="7549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8446398" y="2669414"/>
              <a:ext cx="0" cy="18391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>
              <a:off x="8446398" y="4507829"/>
              <a:ext cx="271501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8303523" y="4650934"/>
              <a:ext cx="24292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>
              <a:off x="7485733" y="3365552"/>
              <a:ext cx="0" cy="2857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7485733" y="3650807"/>
              <a:ext cx="38916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>
              <a:off x="7874898" y="3651302"/>
              <a:ext cx="0" cy="171450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7159732" y="1651052"/>
              <a:ext cx="0" cy="25368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>
              <a:off x="7159732" y="1651547"/>
              <a:ext cx="272593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/>
          </p:nvCxnSpPr>
          <p:spPr>
            <a:xfrm>
              <a:off x="9889312" y="1651052"/>
              <a:ext cx="0" cy="36935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 flipV="1">
              <a:off x="5303148" y="1299981"/>
              <a:ext cx="4262397" cy="100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/>
          </p:nvCxnSpPr>
          <p:spPr>
            <a:xfrm>
              <a:off x="7691473" y="2060168"/>
              <a:ext cx="2530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/>
            <p:cNvCxnSpPr/>
            <p:nvPr/>
          </p:nvCxnSpPr>
          <p:spPr>
            <a:xfrm>
              <a:off x="7944500" y="1438327"/>
              <a:ext cx="248" cy="6191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/>
            <p:cNvCxnSpPr/>
            <p:nvPr/>
          </p:nvCxnSpPr>
          <p:spPr>
            <a:xfrm>
              <a:off x="5518800" y="1438327"/>
              <a:ext cx="24257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/>
          </p:nvCxnSpPr>
          <p:spPr>
            <a:xfrm>
              <a:off x="5518800" y="1438327"/>
              <a:ext cx="0" cy="11419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/>
          </p:nvCxnSpPr>
          <p:spPr>
            <a:xfrm>
              <a:off x="7683159" y="1984254"/>
              <a:ext cx="19173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/>
            <p:cNvCxnSpPr/>
            <p:nvPr/>
          </p:nvCxnSpPr>
          <p:spPr>
            <a:xfrm>
              <a:off x="7874898" y="1507932"/>
              <a:ext cx="0" cy="47632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>
              <a:off x="5588898" y="1508177"/>
              <a:ext cx="2286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>
              <a:off x="5588898" y="1507932"/>
              <a:ext cx="0" cy="114324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>
              <a:off x="4661550" y="2581082"/>
              <a:ext cx="8572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>
              <a:off x="4736806" y="2650930"/>
              <a:ext cx="85209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>
              <a:off x="4661798" y="2580322"/>
              <a:ext cx="0" cy="996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/>
          </p:nvCxnSpPr>
          <p:spPr>
            <a:xfrm>
              <a:off x="3072737" y="3578523"/>
              <a:ext cx="15888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/>
            <p:cNvCxnSpPr/>
            <p:nvPr/>
          </p:nvCxnSpPr>
          <p:spPr>
            <a:xfrm>
              <a:off x="4732030" y="2653790"/>
              <a:ext cx="0" cy="99701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>
              <a:off x="3322697" y="3651548"/>
              <a:ext cx="141410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>
              <a:off x="3322697" y="3650807"/>
              <a:ext cx="0" cy="119757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/>
          </p:nvCxnSpPr>
          <p:spPr>
            <a:xfrm>
              <a:off x="3072737" y="3577272"/>
              <a:ext cx="0" cy="11885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/>
          </p:nvCxnSpPr>
          <p:spPr>
            <a:xfrm>
              <a:off x="3160023" y="2359499"/>
              <a:ext cx="0" cy="8631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>
              <a:off x="2331602" y="3222677"/>
              <a:ext cx="8284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接连接符 308"/>
            <p:cNvCxnSpPr/>
            <p:nvPr/>
          </p:nvCxnSpPr>
          <p:spPr>
            <a:xfrm>
              <a:off x="2332355" y="3222677"/>
              <a:ext cx="0" cy="228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>
              <a:off x="2564040" y="2672997"/>
              <a:ext cx="44773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/>
            <p:cNvCxnSpPr/>
            <p:nvPr/>
          </p:nvCxnSpPr>
          <p:spPr>
            <a:xfrm>
              <a:off x="3020483" y="2675764"/>
              <a:ext cx="0" cy="40114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/>
            <p:cNvCxnSpPr/>
            <p:nvPr/>
          </p:nvCxnSpPr>
          <p:spPr>
            <a:xfrm>
              <a:off x="2159898" y="3079802"/>
              <a:ext cx="85187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/>
            <p:cNvCxnSpPr/>
            <p:nvPr/>
          </p:nvCxnSpPr>
          <p:spPr>
            <a:xfrm>
              <a:off x="2159898" y="3079802"/>
              <a:ext cx="0" cy="29273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/>
            <p:cNvCxnSpPr/>
            <p:nvPr/>
          </p:nvCxnSpPr>
          <p:spPr>
            <a:xfrm>
              <a:off x="2331602" y="5508677"/>
              <a:ext cx="4072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314"/>
            <p:cNvCxnSpPr/>
            <p:nvPr/>
          </p:nvCxnSpPr>
          <p:spPr>
            <a:xfrm>
              <a:off x="2731398" y="4949983"/>
              <a:ext cx="7452" cy="5586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接连接符 315"/>
            <p:cNvCxnSpPr/>
            <p:nvPr/>
          </p:nvCxnSpPr>
          <p:spPr>
            <a:xfrm flipH="1">
              <a:off x="3017148" y="5070633"/>
              <a:ext cx="3175" cy="11524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316"/>
            <p:cNvCxnSpPr/>
            <p:nvPr/>
          </p:nvCxnSpPr>
          <p:spPr>
            <a:xfrm>
              <a:off x="4622137" y="6032658"/>
              <a:ext cx="0" cy="1174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317"/>
            <p:cNvCxnSpPr/>
            <p:nvPr/>
          </p:nvCxnSpPr>
          <p:spPr>
            <a:xfrm>
              <a:off x="4303023" y="6150133"/>
              <a:ext cx="3191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318"/>
            <p:cNvCxnSpPr/>
            <p:nvPr/>
          </p:nvCxnSpPr>
          <p:spPr>
            <a:xfrm>
              <a:off x="4303023" y="5365802"/>
              <a:ext cx="0" cy="78433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接连接符 319"/>
            <p:cNvCxnSpPr/>
            <p:nvPr/>
          </p:nvCxnSpPr>
          <p:spPr>
            <a:xfrm>
              <a:off x="4303023" y="5365802"/>
              <a:ext cx="33816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接连接符 320"/>
            <p:cNvCxnSpPr/>
            <p:nvPr/>
          </p:nvCxnSpPr>
          <p:spPr>
            <a:xfrm>
              <a:off x="4641187" y="4365677"/>
              <a:ext cx="0" cy="10001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接连接符 321"/>
            <p:cNvCxnSpPr/>
            <p:nvPr/>
          </p:nvCxnSpPr>
          <p:spPr>
            <a:xfrm>
              <a:off x="4518923" y="4486433"/>
              <a:ext cx="0" cy="7364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322"/>
            <p:cNvCxnSpPr/>
            <p:nvPr/>
          </p:nvCxnSpPr>
          <p:spPr>
            <a:xfrm>
              <a:off x="4160148" y="5222927"/>
              <a:ext cx="3572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接连接符 323"/>
            <p:cNvCxnSpPr/>
            <p:nvPr/>
          </p:nvCxnSpPr>
          <p:spPr>
            <a:xfrm>
              <a:off x="4160148" y="5222927"/>
              <a:ext cx="0" cy="11427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324"/>
            <p:cNvCxnSpPr/>
            <p:nvPr/>
          </p:nvCxnSpPr>
          <p:spPr>
            <a:xfrm>
              <a:off x="2159898" y="6007152"/>
              <a:ext cx="20002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/>
            <p:cNvCxnSpPr/>
            <p:nvPr/>
          </p:nvCxnSpPr>
          <p:spPr>
            <a:xfrm>
              <a:off x="4693548" y="6032658"/>
              <a:ext cx="0" cy="1903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接连接符 326"/>
            <p:cNvCxnSpPr/>
            <p:nvPr/>
          </p:nvCxnSpPr>
          <p:spPr>
            <a:xfrm>
              <a:off x="3017148" y="6224514"/>
              <a:ext cx="167483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接连接符 327"/>
            <p:cNvCxnSpPr/>
            <p:nvPr/>
          </p:nvCxnSpPr>
          <p:spPr>
            <a:xfrm>
              <a:off x="4160148" y="6365674"/>
              <a:ext cx="271437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接连接符 328"/>
            <p:cNvCxnSpPr/>
            <p:nvPr/>
          </p:nvCxnSpPr>
          <p:spPr>
            <a:xfrm>
              <a:off x="6874526" y="5222927"/>
              <a:ext cx="0" cy="114274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接连接符 329"/>
            <p:cNvCxnSpPr/>
            <p:nvPr/>
          </p:nvCxnSpPr>
          <p:spPr>
            <a:xfrm>
              <a:off x="6874526" y="5222678"/>
              <a:ext cx="4288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接连接符 330"/>
            <p:cNvCxnSpPr/>
            <p:nvPr/>
          </p:nvCxnSpPr>
          <p:spPr>
            <a:xfrm>
              <a:off x="7303151" y="4694274"/>
              <a:ext cx="0" cy="52840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接连接符 331"/>
            <p:cNvCxnSpPr/>
            <p:nvPr/>
          </p:nvCxnSpPr>
          <p:spPr>
            <a:xfrm>
              <a:off x="7159732" y="3650807"/>
              <a:ext cx="0" cy="3491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接连接符 332"/>
            <p:cNvCxnSpPr/>
            <p:nvPr/>
          </p:nvCxnSpPr>
          <p:spPr>
            <a:xfrm>
              <a:off x="5731773" y="3651741"/>
              <a:ext cx="1427959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接连接符 333"/>
            <p:cNvCxnSpPr/>
            <p:nvPr/>
          </p:nvCxnSpPr>
          <p:spPr>
            <a:xfrm>
              <a:off x="5731773" y="2870076"/>
              <a:ext cx="0" cy="7807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接连接符 334"/>
            <p:cNvCxnSpPr/>
            <p:nvPr/>
          </p:nvCxnSpPr>
          <p:spPr>
            <a:xfrm>
              <a:off x="5731773" y="2870076"/>
              <a:ext cx="24220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接连接符 335"/>
            <p:cNvCxnSpPr/>
            <p:nvPr/>
          </p:nvCxnSpPr>
          <p:spPr>
            <a:xfrm>
              <a:off x="10589089" y="4365432"/>
              <a:ext cx="714809" cy="24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接连接符 336"/>
            <p:cNvCxnSpPr/>
            <p:nvPr/>
          </p:nvCxnSpPr>
          <p:spPr>
            <a:xfrm>
              <a:off x="11303898" y="4365677"/>
              <a:ext cx="0" cy="18573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接连接符 337"/>
            <p:cNvCxnSpPr/>
            <p:nvPr/>
          </p:nvCxnSpPr>
          <p:spPr>
            <a:xfrm>
              <a:off x="6874526" y="6223052"/>
              <a:ext cx="442937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接连接符 338"/>
            <p:cNvCxnSpPr/>
            <p:nvPr/>
          </p:nvCxnSpPr>
          <p:spPr>
            <a:xfrm flipH="1">
              <a:off x="5302900" y="1291272"/>
              <a:ext cx="248" cy="78840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接连接符 339"/>
            <p:cNvCxnSpPr/>
            <p:nvPr/>
          </p:nvCxnSpPr>
          <p:spPr>
            <a:xfrm>
              <a:off x="4517362" y="2078235"/>
              <a:ext cx="78578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接连接符 340"/>
            <p:cNvCxnSpPr/>
            <p:nvPr/>
          </p:nvCxnSpPr>
          <p:spPr>
            <a:xfrm>
              <a:off x="9701064" y="1861387"/>
              <a:ext cx="0" cy="99879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接连接符 341"/>
            <p:cNvCxnSpPr/>
            <p:nvPr/>
          </p:nvCxnSpPr>
          <p:spPr>
            <a:xfrm>
              <a:off x="9701064" y="2862061"/>
              <a:ext cx="151188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>
              <a:off x="3160023" y="1651052"/>
              <a:ext cx="0" cy="38698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>
              <a:off x="9565545" y="1291272"/>
              <a:ext cx="0" cy="20320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/>
            <p:cNvCxnSpPr/>
            <p:nvPr/>
          </p:nvCxnSpPr>
          <p:spPr>
            <a:xfrm>
              <a:off x="9664989" y="1829599"/>
              <a:ext cx="0" cy="110708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直接连接符 345"/>
            <p:cNvCxnSpPr/>
            <p:nvPr/>
          </p:nvCxnSpPr>
          <p:spPr>
            <a:xfrm>
              <a:off x="9735932" y="1882662"/>
              <a:ext cx="0" cy="91114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直接连接符 346"/>
            <p:cNvCxnSpPr/>
            <p:nvPr/>
          </p:nvCxnSpPr>
          <p:spPr>
            <a:xfrm>
              <a:off x="9661723" y="2936682"/>
              <a:ext cx="78205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8" name="图片 3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437" y="5087886"/>
              <a:ext cx="1981652" cy="900000"/>
            </a:xfrm>
            <a:prstGeom prst="rect">
              <a:avLst/>
            </a:prstGeom>
          </p:spPr>
        </p:pic>
        <p:pic>
          <p:nvPicPr>
            <p:cNvPr id="349" name="图片 3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426" y="5085248"/>
              <a:ext cx="1981651" cy="900000"/>
            </a:xfrm>
            <a:prstGeom prst="rect">
              <a:avLst/>
            </a:prstGeom>
          </p:spPr>
        </p:pic>
        <p:cxnSp>
          <p:nvCxnSpPr>
            <p:cNvPr id="350" name="直接连接符 349"/>
            <p:cNvCxnSpPr/>
            <p:nvPr/>
          </p:nvCxnSpPr>
          <p:spPr>
            <a:xfrm>
              <a:off x="11018230" y="4368607"/>
              <a:ext cx="0" cy="9429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/>
          </p:nvCxnSpPr>
          <p:spPr>
            <a:xfrm>
              <a:off x="11161416" y="4507829"/>
              <a:ext cx="0" cy="9307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接连接符 351"/>
            <p:cNvCxnSpPr/>
            <p:nvPr/>
          </p:nvCxnSpPr>
          <p:spPr>
            <a:xfrm>
              <a:off x="10589605" y="4365432"/>
              <a:ext cx="0" cy="9429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接连接符 352"/>
            <p:cNvCxnSpPr/>
            <p:nvPr/>
          </p:nvCxnSpPr>
          <p:spPr>
            <a:xfrm>
              <a:off x="10732791" y="4650934"/>
              <a:ext cx="0" cy="7844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文本框 353"/>
            <p:cNvSpPr txBox="1"/>
            <p:nvPr/>
          </p:nvSpPr>
          <p:spPr>
            <a:xfrm>
              <a:off x="1573052" y="2192069"/>
              <a:ext cx="325270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5" name="文本框 354"/>
            <p:cNvSpPr txBox="1"/>
            <p:nvPr/>
          </p:nvSpPr>
          <p:spPr>
            <a:xfrm>
              <a:off x="1578337" y="2512951"/>
              <a:ext cx="325270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6" name="文本框 355"/>
            <p:cNvSpPr txBox="1"/>
            <p:nvPr/>
          </p:nvSpPr>
          <p:spPr>
            <a:xfrm>
              <a:off x="1579789" y="1867939"/>
              <a:ext cx="409102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7" name="文本框 356"/>
            <p:cNvSpPr txBox="1"/>
            <p:nvPr/>
          </p:nvSpPr>
          <p:spPr>
            <a:xfrm>
              <a:off x="2709548" y="1405089"/>
              <a:ext cx="912097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8" name="文本框 357"/>
            <p:cNvSpPr txBox="1"/>
            <p:nvPr/>
          </p:nvSpPr>
          <p:spPr>
            <a:xfrm>
              <a:off x="3573091" y="1984745"/>
              <a:ext cx="74443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显示屏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9" name="文本框 358"/>
            <p:cNvSpPr txBox="1"/>
            <p:nvPr/>
          </p:nvSpPr>
          <p:spPr>
            <a:xfrm>
              <a:off x="2982741" y="5446966"/>
              <a:ext cx="107976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固态继电器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0" name="文本框 359"/>
            <p:cNvSpPr txBox="1"/>
            <p:nvPr/>
          </p:nvSpPr>
          <p:spPr>
            <a:xfrm>
              <a:off x="3564595" y="4441654"/>
              <a:ext cx="912097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1" name="文本框 360"/>
            <p:cNvSpPr txBox="1"/>
            <p:nvPr/>
          </p:nvSpPr>
          <p:spPr>
            <a:xfrm>
              <a:off x="3136181" y="3124964"/>
              <a:ext cx="912097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2" name="文本框 361"/>
            <p:cNvSpPr txBox="1"/>
            <p:nvPr/>
          </p:nvSpPr>
          <p:spPr>
            <a:xfrm>
              <a:off x="7872673" y="5842055"/>
              <a:ext cx="576768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水泵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3" name="文本框 362"/>
            <p:cNvSpPr txBox="1"/>
            <p:nvPr/>
          </p:nvSpPr>
          <p:spPr>
            <a:xfrm>
              <a:off x="8241768" y="4627097"/>
              <a:ext cx="912097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冷水进水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4" name="文本框 363"/>
            <p:cNvSpPr txBox="1"/>
            <p:nvPr/>
          </p:nvSpPr>
          <p:spPr>
            <a:xfrm>
              <a:off x="8382943" y="4182242"/>
              <a:ext cx="912097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水箱进水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5" name="文本框 364"/>
            <p:cNvSpPr txBox="1"/>
            <p:nvPr/>
          </p:nvSpPr>
          <p:spPr>
            <a:xfrm>
              <a:off x="6148481" y="4702260"/>
              <a:ext cx="74443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变压器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6" name="文本框 365"/>
            <p:cNvSpPr txBox="1"/>
            <p:nvPr/>
          </p:nvSpPr>
          <p:spPr>
            <a:xfrm>
              <a:off x="5219855" y="5874854"/>
              <a:ext cx="74443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7" name="文本框 366"/>
            <p:cNvSpPr txBox="1"/>
            <p:nvPr/>
          </p:nvSpPr>
          <p:spPr>
            <a:xfrm>
              <a:off x="5621423" y="1542966"/>
              <a:ext cx="1666590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SR-076DL)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8" name="文本框 367"/>
            <p:cNvSpPr txBox="1"/>
            <p:nvPr/>
          </p:nvSpPr>
          <p:spPr>
            <a:xfrm>
              <a:off x="10225583" y="1264144"/>
              <a:ext cx="74443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操作板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9" name="文本框 368"/>
            <p:cNvSpPr txBox="1"/>
            <p:nvPr/>
          </p:nvSpPr>
          <p:spPr>
            <a:xfrm>
              <a:off x="10675839" y="402281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0" name="文本框 369"/>
            <p:cNvSpPr txBox="1"/>
            <p:nvPr/>
          </p:nvSpPr>
          <p:spPr>
            <a:xfrm>
              <a:off x="9507696" y="5875416"/>
              <a:ext cx="744433" cy="3219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自吸泵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1" name="文本框 370"/>
            <p:cNvSpPr txBox="1"/>
            <p:nvPr/>
          </p:nvSpPr>
          <p:spPr>
            <a:xfrm>
              <a:off x="10107675" y="290865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72" name="直接连接符 371"/>
            <p:cNvCxnSpPr/>
            <p:nvPr/>
          </p:nvCxnSpPr>
          <p:spPr>
            <a:xfrm>
              <a:off x="9565545" y="1769566"/>
              <a:ext cx="0" cy="131023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接连接符 372"/>
            <p:cNvCxnSpPr/>
            <p:nvPr/>
          </p:nvCxnSpPr>
          <p:spPr>
            <a:xfrm>
              <a:off x="9565545" y="3079554"/>
              <a:ext cx="309603" cy="24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接连接符 373"/>
            <p:cNvCxnSpPr/>
            <p:nvPr/>
          </p:nvCxnSpPr>
          <p:spPr>
            <a:xfrm>
              <a:off x="9874654" y="3079554"/>
              <a:ext cx="0" cy="2097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文本框 374"/>
            <p:cNvSpPr txBox="1"/>
            <p:nvPr/>
          </p:nvSpPr>
          <p:spPr>
            <a:xfrm>
              <a:off x="8676221" y="3191679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76" name="直接连接符 375"/>
            <p:cNvCxnSpPr/>
            <p:nvPr/>
          </p:nvCxnSpPr>
          <p:spPr>
            <a:xfrm>
              <a:off x="9701064" y="2862061"/>
              <a:ext cx="151188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接连接符 376"/>
            <p:cNvCxnSpPr/>
            <p:nvPr/>
          </p:nvCxnSpPr>
          <p:spPr>
            <a:xfrm>
              <a:off x="11213272" y="2860278"/>
              <a:ext cx="0" cy="35260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接连接符 377"/>
            <p:cNvCxnSpPr/>
            <p:nvPr/>
          </p:nvCxnSpPr>
          <p:spPr>
            <a:xfrm>
              <a:off x="9732666" y="2794623"/>
              <a:ext cx="155212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接连接符 378"/>
            <p:cNvCxnSpPr/>
            <p:nvPr/>
          </p:nvCxnSpPr>
          <p:spPr>
            <a:xfrm>
              <a:off x="11283880" y="2790470"/>
              <a:ext cx="0" cy="42887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0" name="图片 37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958" y="2636281"/>
              <a:ext cx="3613359" cy="1620000"/>
            </a:xfrm>
            <a:prstGeom prst="rect">
              <a:avLst/>
            </a:prstGeom>
          </p:spPr>
        </p:pic>
        <p:pic>
          <p:nvPicPr>
            <p:cNvPr id="381" name="图片 38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77" y="2798280"/>
              <a:ext cx="3613358" cy="1620000"/>
            </a:xfrm>
            <a:prstGeom prst="rect">
              <a:avLst/>
            </a:prstGeom>
          </p:spPr>
        </p:pic>
      </p:grpSp>
      <p:sp>
        <p:nvSpPr>
          <p:cNvPr id="382" name="文本框 381"/>
          <p:cNvSpPr txBox="1"/>
          <p:nvPr/>
        </p:nvSpPr>
        <p:spPr>
          <a:xfrm>
            <a:off x="8692710" y="1151658"/>
            <a:ext cx="256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FEHHB118AZX/125AZX/145AZX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文本框 248"/>
          <p:cNvSpPr txBox="1"/>
          <p:nvPr/>
        </p:nvSpPr>
        <p:spPr>
          <a:xfrm>
            <a:off x="893253" y="1149087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0" name="图片 2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4405" y="1883279"/>
            <a:ext cx="3567143" cy="1980000"/>
          </a:xfrm>
          <a:prstGeom prst="rect">
            <a:avLst/>
          </a:prstGeom>
        </p:spPr>
      </p:pic>
      <p:grpSp>
        <p:nvGrpSpPr>
          <p:cNvPr id="251" name="组合 250"/>
          <p:cNvGrpSpPr/>
          <p:nvPr/>
        </p:nvGrpSpPr>
        <p:grpSpPr>
          <a:xfrm>
            <a:off x="6541166" y="1883279"/>
            <a:ext cx="3812186" cy="2160000"/>
            <a:chOff x="5847913" y="2031329"/>
            <a:chExt cx="3812186" cy="2160000"/>
          </a:xfrm>
        </p:grpSpPr>
        <p:pic>
          <p:nvPicPr>
            <p:cNvPr id="252" name="图片 2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745" y="2031329"/>
              <a:ext cx="2983367" cy="2160000"/>
            </a:xfrm>
            <a:prstGeom prst="rect">
              <a:avLst/>
            </a:prstGeom>
          </p:spPr>
        </p:pic>
        <p:sp>
          <p:nvSpPr>
            <p:cNvPr id="253" name="文本框 252"/>
            <p:cNvSpPr txBox="1"/>
            <p:nvPr/>
          </p:nvSpPr>
          <p:spPr>
            <a:xfrm>
              <a:off x="5847913" y="243691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4" name="文本框 253"/>
            <p:cNvSpPr txBox="1"/>
            <p:nvPr/>
          </p:nvSpPr>
          <p:spPr>
            <a:xfrm>
              <a:off x="7388646" y="215651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5" name="文本框 254"/>
            <p:cNvSpPr txBox="1"/>
            <p:nvPr/>
          </p:nvSpPr>
          <p:spPr>
            <a:xfrm>
              <a:off x="8911176" y="244015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开水就绪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6" name="文本框 255"/>
            <p:cNvSpPr txBox="1"/>
            <p:nvPr/>
          </p:nvSpPr>
          <p:spPr>
            <a:xfrm>
              <a:off x="8910772" y="2775093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温度设定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7" name="文本框 256"/>
            <p:cNvSpPr txBox="1"/>
            <p:nvPr/>
          </p:nvSpPr>
          <p:spPr>
            <a:xfrm>
              <a:off x="8910773" y="3116005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杯量设定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8" name="文本框 257"/>
            <p:cNvSpPr txBox="1"/>
            <p:nvPr/>
          </p:nvSpPr>
          <p:spPr>
            <a:xfrm>
              <a:off x="8910376" y="349564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小杯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9" name="文本框 258"/>
            <p:cNvSpPr txBox="1"/>
            <p:nvPr/>
          </p:nvSpPr>
          <p:spPr>
            <a:xfrm>
              <a:off x="7673032" y="381106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0" name="文本框 259"/>
            <p:cNvSpPr txBox="1"/>
            <p:nvPr/>
          </p:nvSpPr>
          <p:spPr>
            <a:xfrm>
              <a:off x="6903002" y="3812443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大中杯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1" name="文本框 260"/>
            <p:cNvSpPr txBox="1"/>
            <p:nvPr/>
          </p:nvSpPr>
          <p:spPr>
            <a:xfrm>
              <a:off x="5849810" y="3491003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2" name="文本框 261"/>
            <p:cNvSpPr txBox="1"/>
            <p:nvPr/>
          </p:nvSpPr>
          <p:spPr>
            <a:xfrm>
              <a:off x="5847923" y="2785883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热水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3" name="文本框 262"/>
            <p:cNvSpPr txBox="1"/>
            <p:nvPr/>
          </p:nvSpPr>
          <p:spPr>
            <a:xfrm>
              <a:off x="5847914" y="3147085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冷水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264" name="表格 263"/>
          <p:cNvGraphicFramePr>
            <a:graphicFrameLocks noGrp="1"/>
          </p:cNvGraphicFramePr>
          <p:nvPr/>
        </p:nvGraphicFramePr>
        <p:xfrm>
          <a:off x="1774408" y="4443635"/>
          <a:ext cx="3567143" cy="1298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73"/>
                <a:gridCol w="1025718"/>
                <a:gridCol w="1041621"/>
                <a:gridCol w="1047731"/>
              </a:tblGrid>
              <a:tr h="406014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</a:t>
                      </a:r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/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自吸式开水机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FEHHB118/AZX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FEHHB125/AZX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FEHHB145/AZX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1.5KW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65" name="表格 264"/>
          <p:cNvGraphicFramePr>
            <a:graphicFrameLocks noGrp="1"/>
          </p:cNvGraphicFramePr>
          <p:nvPr/>
        </p:nvGraphicFramePr>
        <p:xfrm>
          <a:off x="5908260" y="4446626"/>
          <a:ext cx="4628000" cy="128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00"/>
                <a:gridCol w="1226926"/>
                <a:gridCol w="2483974"/>
              </a:tblGrid>
              <a:tr h="402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E1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分钟进水未到低水位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E2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2575"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E3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温度探针故障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流程图: 决策 253"/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5" name="直接箭头连接符 254"/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矩形: 圆角 255"/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流程图: 决策 258"/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流程图: 决策 260"/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2" name="直接箭头连接符 261"/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/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矩形: 圆角 269"/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矩形: 圆角 272"/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6" name="直接箭头连接符 275"/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矩形: 圆角 276"/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9" name="直接箭头连接符 278"/>
          <p:cNvCxnSpPr/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矩形: 圆角 282"/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矩形: 圆角 284"/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7" name="直接箭头连接符 286"/>
          <p:cNvCxnSpPr/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文本框 287"/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流程图: 决策 288"/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0" name="直接箭头连接符 289"/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箭头连接符 290"/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文本框 291"/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流程图: 决策 292"/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/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矩形: 圆角 294"/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9" name="直接箭头连接符 298"/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箭头连接符 300"/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接连接符 302"/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505401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52248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540460" y="398547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659893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16906" y="39886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228017" y="41604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7859738" y="40513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75684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786460" y="40386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54983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5258612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63754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73279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4748537" y="34620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4460452" y="3446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783287" y="28860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5206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矩形: 圆角 149"/>
          <p:cNvSpPr/>
          <p:nvPr/>
        </p:nvSpPr>
        <p:spPr>
          <a:xfrm>
            <a:off x="65992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614032" y="28373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备用显示屏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接入操作板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5928317" y="31488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4889500" y="37203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86756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687294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8445500" y="415973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763427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241" y="28341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开机，观察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显示屏状态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34214" y="30072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5563880" y="34429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5581854" y="34108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5330825" y="35850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2156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757145" y="2311411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68481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8672501" y="2294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8738589" y="23230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8448606" y="24325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箭头连接符 193"/>
          <p:cNvCxnSpPr/>
          <p:nvPr/>
        </p:nvCxnSpPr>
        <p:spPr>
          <a:xfrm flipV="1">
            <a:off x="10077746" y="257279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9625236" y="231458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流程图: 决策 225"/>
          <p:cNvSpPr/>
          <p:nvPr/>
        </p:nvSpPr>
        <p:spPr>
          <a:xfrm>
            <a:off x="9641756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" name="矩形: 圆角 227"/>
          <p:cNvSpPr/>
          <p:nvPr/>
        </p:nvSpPr>
        <p:spPr>
          <a:xfrm>
            <a:off x="9707551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9" name="文本框 228"/>
          <p:cNvSpPr txBox="1"/>
          <p:nvPr/>
        </p:nvSpPr>
        <p:spPr>
          <a:xfrm>
            <a:off x="9776818" y="2900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1" name="直接箭头连接符 230"/>
          <p:cNvCxnSpPr/>
          <p:nvPr/>
        </p:nvCxnSpPr>
        <p:spPr>
          <a:xfrm flipV="1">
            <a:off x="8001000" y="257737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文本框 251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898321" y="2330117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维修配件：变压器、控制板、操作板、显示屏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7633980" y="34460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7651952" y="3477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6821510" y="34671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流程图: 决策 257"/>
          <p:cNvSpPr/>
          <p:nvPr/>
        </p:nvSpPr>
        <p:spPr>
          <a:xfrm>
            <a:off x="6533431" y="34513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9" name="直接箭头连接符 258"/>
          <p:cNvCxnSpPr/>
          <p:nvPr/>
        </p:nvCxnSpPr>
        <p:spPr>
          <a:xfrm>
            <a:off x="6293662" y="35889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箭头连接符 259"/>
          <p:cNvCxnSpPr/>
          <p:nvPr/>
        </p:nvCxnSpPr>
        <p:spPr>
          <a:xfrm>
            <a:off x="7410450" y="35882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文本框 260"/>
          <p:cNvSpPr txBox="1"/>
          <p:nvPr/>
        </p:nvSpPr>
        <p:spPr>
          <a:xfrm>
            <a:off x="8590187" y="347663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流程图: 决策 261"/>
          <p:cNvSpPr/>
          <p:nvPr/>
        </p:nvSpPr>
        <p:spPr>
          <a:xfrm>
            <a:off x="860670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8366125" y="35850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97139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9776813" y="34755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9483725" y="35850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文本框 269"/>
          <p:cNvSpPr txBox="1"/>
          <p:nvPr/>
        </p:nvSpPr>
        <p:spPr>
          <a:xfrm>
            <a:off x="8795371" y="2886086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8606706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8366937" y="30079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>
            <a:off x="94868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/>
          <p:cNvCxnSpPr/>
          <p:nvPr/>
        </p:nvCxnSpPr>
        <p:spPr>
          <a:xfrm flipH="1">
            <a:off x="9411314" y="2432050"/>
            <a:ext cx="2129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箭头连接符 275"/>
          <p:cNvCxnSpPr/>
          <p:nvPr/>
        </p:nvCxnSpPr>
        <p:spPr>
          <a:xfrm flipV="1">
            <a:off x="9039817" y="372874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矩形: 圆角 276"/>
          <p:cNvSpPr/>
          <p:nvPr/>
        </p:nvSpPr>
        <p:spPr>
          <a:xfrm>
            <a:off x="763715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603835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8897963" y="46259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流程图: 决策 279"/>
          <p:cNvSpPr/>
          <p:nvPr/>
        </p:nvSpPr>
        <p:spPr>
          <a:xfrm>
            <a:off x="86067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6821510" y="461328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流程图: 决策 281"/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4" name="直接箭头连接符 283"/>
          <p:cNvCxnSpPr/>
          <p:nvPr/>
        </p:nvCxnSpPr>
        <p:spPr>
          <a:xfrm>
            <a:off x="74136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83661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矩形: 圆角 285"/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9674223" y="462489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8" name="直接箭头连接符 287"/>
          <p:cNvCxnSpPr/>
          <p:nvPr/>
        </p:nvCxnSpPr>
        <p:spPr>
          <a:xfrm>
            <a:off x="9483725" y="473440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箭头连接符 289"/>
          <p:cNvCxnSpPr/>
          <p:nvPr/>
        </p:nvCxnSpPr>
        <p:spPr>
          <a:xfrm>
            <a:off x="6962706" y="429921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文本框 290"/>
          <p:cNvSpPr txBox="1"/>
          <p:nvPr/>
        </p:nvSpPr>
        <p:spPr>
          <a:xfrm>
            <a:off x="9625237" y="4051311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流程图: 决策 291"/>
          <p:cNvSpPr/>
          <p:nvPr/>
        </p:nvSpPr>
        <p:spPr>
          <a:xfrm>
            <a:off x="96417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/>
          <p:cNvCxnSpPr/>
          <p:nvPr/>
        </p:nvCxnSpPr>
        <p:spPr>
          <a:xfrm flipV="1">
            <a:off x="10074867" y="430342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接箭头连接符 294"/>
          <p:cNvCxnSpPr/>
          <p:nvPr/>
        </p:nvCxnSpPr>
        <p:spPr>
          <a:xfrm flipV="1">
            <a:off x="10074867" y="372557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矩形: 圆角 295"/>
          <p:cNvSpPr/>
          <p:nvPr/>
        </p:nvSpPr>
        <p:spPr>
          <a:xfrm>
            <a:off x="867220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8638884" y="51443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7859735" y="5191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流程图: 决策 298"/>
          <p:cNvSpPr/>
          <p:nvPr/>
        </p:nvSpPr>
        <p:spPr>
          <a:xfrm>
            <a:off x="7571656" y="51753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1" name="直接箭头连接符 300"/>
          <p:cNvCxnSpPr/>
          <p:nvPr/>
        </p:nvCxnSpPr>
        <p:spPr>
          <a:xfrm>
            <a:off x="8448675" y="53122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301"/>
          <p:cNvSpPr txBox="1"/>
          <p:nvPr/>
        </p:nvSpPr>
        <p:spPr>
          <a:xfrm>
            <a:off x="9936188" y="5200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流程图: 决策 302"/>
          <p:cNvSpPr/>
          <p:nvPr/>
        </p:nvSpPr>
        <p:spPr>
          <a:xfrm>
            <a:off x="964493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4" name="直接箭头连接符 303"/>
          <p:cNvCxnSpPr/>
          <p:nvPr/>
        </p:nvCxnSpPr>
        <p:spPr>
          <a:xfrm>
            <a:off x="9404350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直接箭头连接符 304"/>
          <p:cNvCxnSpPr/>
          <p:nvPr/>
        </p:nvCxnSpPr>
        <p:spPr>
          <a:xfrm>
            <a:off x="8000931" y="487706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矩形: 圆角 305"/>
          <p:cNvSpPr/>
          <p:nvPr/>
        </p:nvSpPr>
        <p:spPr>
          <a:xfrm>
            <a:off x="10748951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10709274" y="52027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8" name="直接箭头连接符 307"/>
          <p:cNvCxnSpPr/>
          <p:nvPr/>
        </p:nvCxnSpPr>
        <p:spPr>
          <a:xfrm>
            <a:off x="10518775" y="53122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直接箭头连接符 309"/>
          <p:cNvCxnSpPr/>
          <p:nvPr/>
        </p:nvCxnSpPr>
        <p:spPr>
          <a:xfrm flipV="1">
            <a:off x="11112500" y="4159734"/>
            <a:ext cx="0" cy="100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接连接符 311"/>
          <p:cNvCxnSpPr/>
          <p:nvPr/>
        </p:nvCxnSpPr>
        <p:spPr>
          <a:xfrm>
            <a:off x="10506075" y="4163670"/>
            <a:ext cx="60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文本框 312"/>
          <p:cNvSpPr txBox="1"/>
          <p:nvPr/>
        </p:nvSpPr>
        <p:spPr>
          <a:xfrm>
            <a:off x="900115" y="2611610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极限开关、电源开关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2230218" y="1737600"/>
            <a:ext cx="7237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230209" y="2172182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225415" y="4464573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12-40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230201" y="474725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225409" y="5048330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14-16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230201" y="5331508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229941" y="5614499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33-39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150403" y="475298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5612" y="5044474"/>
            <a:ext cx="35702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15-17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142999" y="5332283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19-32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230189" y="2459039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233817" y="2743442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② 温度设置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226709" y="2741935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③ 杯量设置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142999" y="5618033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40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2230197" y="3180249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06-11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2225847" y="346401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2229764" y="375638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不出冷水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6146049" y="3469749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显示代码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141258" y="375252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产生大量蒸汽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225403" y="4039414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蒸汽口漏水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136897" y="403555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7600" y="176031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代码含义：进水失败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38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30562" y="46268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696940" y="46259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流程图: 决策 122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52586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05407" y="40521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76342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7600958" y="462489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73405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5735466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54986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676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549662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63690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65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2333" y="40489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9575" y="41629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矩形: 圆角 143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9872992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/>
          <p:cNvCxnSpPr/>
          <p:nvPr/>
        </p:nvCxnSpPr>
        <p:spPr>
          <a:xfrm>
            <a:off x="4888781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764386" y="46204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5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741770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73287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7702976" y="404620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84391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: 圆角 155"/>
          <p:cNvSpPr/>
          <p:nvPr/>
        </p:nvSpPr>
        <p:spPr>
          <a:xfrm>
            <a:off x="86661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636008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矩形: 圆角 157"/>
          <p:cNvSpPr/>
          <p:nvPr/>
        </p:nvSpPr>
        <p:spPr>
          <a:xfrm>
            <a:off x="10749126" y="40154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712631" y="404369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9410664" y="41602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549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8375227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>
            <a:off x="10462479" y="415973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5783287" y="46259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流程图: 决策 116"/>
          <p:cNvSpPr/>
          <p:nvPr/>
        </p:nvSpPr>
        <p:spPr>
          <a:xfrm>
            <a:off x="54952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5224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489159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49087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65992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14028" y="46248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 flipV="1">
            <a:off x="4889796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7799716" y="46248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73342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文本框 126"/>
          <p:cNvSpPr txBox="1"/>
          <p:nvPr/>
        </p:nvSpPr>
        <p:spPr>
          <a:xfrm>
            <a:off x="4748233" y="4048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流程图: 决策 127"/>
          <p:cNvSpPr/>
          <p:nvPr/>
        </p:nvSpPr>
        <p:spPr>
          <a:xfrm>
            <a:off x="44601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矩形: 圆角 128"/>
          <p:cNvSpPr/>
          <p:nvPr/>
        </p:nvSpPr>
        <p:spPr>
          <a:xfrm>
            <a:off x="556100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527677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查看电磁阀是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否打开进水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1" name="直接箭头连接符 130"/>
          <p:cNvCxnSpPr/>
          <p:nvPr/>
        </p:nvCxnSpPr>
        <p:spPr>
          <a:xfrm>
            <a:off x="5343525" y="41597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/>
          <p:cNvCxnSpPr/>
          <p:nvPr/>
        </p:nvCxnSpPr>
        <p:spPr>
          <a:xfrm>
            <a:off x="63721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本框 132"/>
          <p:cNvSpPr txBox="1"/>
          <p:nvPr/>
        </p:nvSpPr>
        <p:spPr>
          <a:xfrm>
            <a:off x="6821512" y="4048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02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290487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 flipV="1">
            <a:off x="8001296" y="37203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63427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652256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矩形: 圆角 138"/>
          <p:cNvSpPr/>
          <p:nvPr/>
        </p:nvSpPr>
        <p:spPr>
          <a:xfrm>
            <a:off x="867250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8635993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开机检查电磁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>
            <a:off x="83724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/>
          <p:nvPr/>
        </p:nvCxnSpPr>
        <p:spPr>
          <a:xfrm>
            <a:off x="741038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763745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7597784" y="34120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同步检查水位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探针是否老化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8641482" y="347346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水位探针老化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860670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8366937" y="35857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970755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674224" y="34787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9483656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150"/>
          <p:cNvCxnSpPr/>
          <p:nvPr/>
        </p:nvCxnSpPr>
        <p:spPr>
          <a:xfrm>
            <a:off x="10074057" y="372896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151"/>
          <p:cNvSpPr/>
          <p:nvPr/>
        </p:nvSpPr>
        <p:spPr>
          <a:xfrm>
            <a:off x="34874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3505405" y="46236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42290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86693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687291" y="45613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83692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107457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815046" y="40502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766051" y="456248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流程图: 决策 160"/>
          <p:cNvSpPr/>
          <p:nvPr/>
        </p:nvSpPr>
        <p:spPr>
          <a:xfrm>
            <a:off x="10679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10442152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97075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9722344" y="45645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94074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 flipV="1">
            <a:off x="11112500" y="430457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0521881" y="416023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893158" y="204539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代码含义：进水失败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898321" y="2330117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9727826" y="398463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流程图: 决策 172"/>
          <p:cNvSpPr/>
          <p:nvPr/>
        </p:nvSpPr>
        <p:spPr>
          <a:xfrm>
            <a:off x="96417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9403927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2449205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467183" y="43347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659575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511140" y="490622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3710013" y="48990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流程图: 决策 120"/>
          <p:cNvSpPr/>
          <p:nvPr/>
        </p:nvSpPr>
        <p:spPr>
          <a:xfrm>
            <a:off x="3421931" y="488327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293145" y="50189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: 圆角 122"/>
          <p:cNvSpPr/>
          <p:nvPr/>
        </p:nvSpPr>
        <p:spPr>
          <a:xfrm>
            <a:off x="4522213" y="487925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4540193" y="491064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293662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05404" y="42712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8675676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639177" y="36914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748537" y="43224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60452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3179771" y="4445000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 flipV="1">
            <a:off x="8001000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4276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0363" y="49074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533082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634276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549659" y="42724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输出端状态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11112282" y="401041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/>
          <p:nvPr/>
        </p:nvCxnSpPr>
        <p:spPr>
          <a:xfrm>
            <a:off x="3852383" y="4583036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/>
          <p:cNvCxnSpPr/>
          <p:nvPr/>
        </p:nvCxnSpPr>
        <p:spPr>
          <a:xfrm>
            <a:off x="9403927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本框 141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代码含义：加热失败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898321" y="233882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维修配件：控制板、加热管、固态继电器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矩形: 圆角 145"/>
          <p:cNvSpPr/>
          <p:nvPr/>
        </p:nvSpPr>
        <p:spPr>
          <a:xfrm>
            <a:off x="556100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3210" y="48471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264114" y="50201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556100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578977" y="42724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9164" y="50201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/>
          <p:cNvCxnSpPr/>
          <p:nvPr/>
        </p:nvCxnSpPr>
        <p:spPr>
          <a:xfrm>
            <a:off x="421957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6821512" y="43243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6533431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7808438" y="37496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流程图: 决策 155"/>
          <p:cNvSpPr/>
          <p:nvPr/>
        </p:nvSpPr>
        <p:spPr>
          <a:xfrm>
            <a:off x="7571656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7407275" y="44454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/>
          <p:nvPr/>
        </p:nvCxnSpPr>
        <p:spPr>
          <a:xfrm>
            <a:off x="7331039" y="5018953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/>
          <p:nvPr/>
        </p:nvCxnSpPr>
        <p:spPr>
          <a:xfrm>
            <a:off x="8451850" y="38708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/>
          <p:cNvSpPr txBox="1"/>
          <p:nvPr/>
        </p:nvSpPr>
        <p:spPr>
          <a:xfrm>
            <a:off x="8843492" y="43243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流程图: 决策 160"/>
          <p:cNvSpPr/>
          <p:nvPr/>
        </p:nvSpPr>
        <p:spPr>
          <a:xfrm>
            <a:off x="860670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8360587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10745776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10908050" y="43327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1045206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圆角 165"/>
          <p:cNvSpPr/>
          <p:nvPr/>
        </p:nvSpPr>
        <p:spPr>
          <a:xfrm>
            <a:off x="970755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9622931" y="4332798"/>
            <a:ext cx="9028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9480550" y="44454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10748951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715633" y="48471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11113608" y="45862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: 圆角 171"/>
          <p:cNvSpPr/>
          <p:nvPr/>
        </p:nvSpPr>
        <p:spPr>
          <a:xfrm>
            <a:off x="970755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9725529" y="48439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 flipH="1">
            <a:off x="939800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/>
          <p:cNvSpPr/>
          <p:nvPr/>
        </p:nvSpPr>
        <p:spPr>
          <a:xfrm>
            <a:off x="867250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8690479" y="48439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 flipH="1">
            <a:off x="836295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1044575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矩形: 圆角 178"/>
          <p:cNvSpPr/>
          <p:nvPr/>
        </p:nvSpPr>
        <p:spPr>
          <a:xfrm>
            <a:off x="10748951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763750" y="37612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9933009" y="37496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流程图: 决策 181"/>
          <p:cNvSpPr/>
          <p:nvPr/>
        </p:nvSpPr>
        <p:spPr>
          <a:xfrm>
            <a:off x="964493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3" name="直接箭头连接符 182"/>
          <p:cNvCxnSpPr/>
          <p:nvPr/>
        </p:nvCxnSpPr>
        <p:spPr>
          <a:xfrm>
            <a:off x="10525125" y="38708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562732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76342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7799716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73342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556070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78680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023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687297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83692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: 圆角 126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9776815" y="40502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94074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93158" y="2036688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代码含义：温度探针故障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898321" y="2338826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维修配件：温度探针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7600" y="1760319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故障表现：不出冷水（客户自查）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27387" y="46204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745061" y="461328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流程图: 决策 122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56706" y="40489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不出冷水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5783587" y="40493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89158" y="40489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矩形: 圆角 143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9725515" y="3986723"/>
            <a:ext cx="69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/>
          <p:cNvCxnSpPr/>
          <p:nvPr/>
        </p:nvCxnSpPr>
        <p:spPr>
          <a:xfrm>
            <a:off x="4885606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16912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5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7385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: 圆角 15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9410664" y="41602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73287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/>
        </p:nvSpPr>
        <p:spPr>
          <a:xfrm>
            <a:off x="7648505" y="462405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流程图: 决策 169"/>
          <p:cNvSpPr/>
          <p:nvPr/>
        </p:nvSpPr>
        <p:spPr>
          <a:xfrm>
            <a:off x="7565602" y="45987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84391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本框 171"/>
          <p:cNvSpPr txBox="1"/>
          <p:nvPr/>
        </p:nvSpPr>
        <p:spPr>
          <a:xfrm>
            <a:off x="9724955" y="462405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流程图: 决策 172"/>
          <p:cNvSpPr/>
          <p:nvPr/>
        </p:nvSpPr>
        <p:spPr>
          <a:xfrm>
            <a:off x="9642052" y="45987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10074275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9401175" y="4733925"/>
            <a:ext cx="2301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: 圆角 119"/>
          <p:cNvSpPr/>
          <p:nvPr/>
        </p:nvSpPr>
        <p:spPr>
          <a:xfrm>
            <a:off x="7640330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7703248" y="48490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581279" y="548326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背光灯熄灭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381" y="54579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595" y="55936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6598663" y="545392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565347" y="5485324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894786" y="49117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9881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19501" y="49085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背光灯长亮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36606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96837" y="50208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13625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452565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4594925" y="49094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8369300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10766052" y="4324361"/>
            <a:ext cx="697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1068315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10437037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8001000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3901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9989" y="49106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3725" y="50201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9713901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9413839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556399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630091" y="26119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不出冷水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: 圆角 167"/>
          <p:cNvSpPr/>
          <p:nvPr/>
        </p:nvSpPr>
        <p:spPr>
          <a:xfrm>
            <a:off x="8675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8693350" y="43347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844867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659904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565731" y="25484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检查冷水电磁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阀的输入电压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7862733" y="26003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7571477" y="2584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7331708" y="27221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箭头连接符 193"/>
          <p:cNvCxnSpPr/>
          <p:nvPr/>
        </p:nvCxnSpPr>
        <p:spPr>
          <a:xfrm flipV="1">
            <a:off x="6966067" y="22821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6824504" y="2025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流程图: 决策 195"/>
          <p:cNvSpPr/>
          <p:nvPr/>
        </p:nvSpPr>
        <p:spPr>
          <a:xfrm>
            <a:off x="6533252" y="20098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7634097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7652076" y="203727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8672322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8690291" y="19674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1" name="直接箭头连接符 200"/>
          <p:cNvCxnSpPr/>
          <p:nvPr/>
        </p:nvCxnSpPr>
        <p:spPr>
          <a:xfrm>
            <a:off x="8372260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箭头连接符 201"/>
          <p:cNvCxnSpPr/>
          <p:nvPr/>
        </p:nvCxnSpPr>
        <p:spPr>
          <a:xfrm>
            <a:off x="8448427" y="27214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/>
          <p:cNvCxnSpPr/>
          <p:nvPr/>
        </p:nvCxnSpPr>
        <p:spPr>
          <a:xfrm>
            <a:off x="7416552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5563880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5479258" y="484590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观察长出热水键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背光灯的变化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5257800" y="50201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箭头连接符 211"/>
          <p:cNvCxnSpPr/>
          <p:nvPr/>
        </p:nvCxnSpPr>
        <p:spPr>
          <a:xfrm>
            <a:off x="5928833" y="51577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本框 217"/>
          <p:cNvSpPr txBox="1"/>
          <p:nvPr/>
        </p:nvSpPr>
        <p:spPr>
          <a:xfrm>
            <a:off x="9728691" y="42724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长出热水键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矩形: 圆角 219"/>
          <p:cNvSpPr/>
          <p:nvPr/>
        </p:nvSpPr>
        <p:spPr>
          <a:xfrm>
            <a:off x="867549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8690290" y="261194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2" name="矩形: 圆角 231"/>
          <p:cNvSpPr/>
          <p:nvPr/>
        </p:nvSpPr>
        <p:spPr>
          <a:xfrm>
            <a:off x="10748772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10818038" y="20404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9730822" y="20351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9644752" y="20098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8" name="直接箭头连接符 237"/>
          <p:cNvCxnSpPr/>
          <p:nvPr/>
        </p:nvCxnSpPr>
        <p:spPr>
          <a:xfrm>
            <a:off x="9406923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24877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文本框 252"/>
          <p:cNvSpPr txBox="1"/>
          <p:nvPr/>
        </p:nvSpPr>
        <p:spPr>
          <a:xfrm>
            <a:off x="897600" y="1750271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故障表现：按下长出冷水键不出冷水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898321" y="233011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899276" y="362093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故障表现：按下长出热水键不出热水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894834" y="39160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899997" y="4190734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维修配件：控制板、水泵、水位探针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矩形: 圆角 267"/>
          <p:cNvSpPr/>
          <p:nvPr/>
        </p:nvSpPr>
        <p:spPr>
          <a:xfrm>
            <a:off x="9713605" y="54526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782873" y="54840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8692776" y="54800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8609881" y="54579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8370112" y="55955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>
            <a:off x="9486900" y="55948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637155" y="54526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655125" y="54174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长出热水键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6" name="直接箭头连接符 275"/>
          <p:cNvCxnSpPr/>
          <p:nvPr/>
        </p:nvCxnSpPr>
        <p:spPr>
          <a:xfrm>
            <a:off x="7331075" y="55948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文本框 276"/>
          <p:cNvSpPr txBox="1"/>
          <p:nvPr/>
        </p:nvSpPr>
        <p:spPr>
          <a:xfrm>
            <a:off x="7856561" y="433706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流程图: 决策 277"/>
          <p:cNvSpPr/>
          <p:nvPr/>
        </p:nvSpPr>
        <p:spPr>
          <a:xfrm>
            <a:off x="757165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11112500" y="4583977"/>
            <a:ext cx="0" cy="1012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/>
          <p:cNvCxnSpPr/>
          <p:nvPr/>
        </p:nvCxnSpPr>
        <p:spPr>
          <a:xfrm>
            <a:off x="10442152" y="5594350"/>
            <a:ext cx="670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/>
          <p:cNvCxnSpPr/>
          <p:nvPr/>
        </p:nvCxnSpPr>
        <p:spPr>
          <a:xfrm>
            <a:off x="7343560" y="27214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/>
          <p:nvPr/>
        </p:nvCxnSpPr>
        <p:spPr>
          <a:xfrm flipV="1">
            <a:off x="9039342" y="229068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5613" y="1760319"/>
            <a:ext cx="3320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3454116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786762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67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452565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543633" y="39791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474853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4460452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977682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73401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74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3540" y="39740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63919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/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: 圆角 139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562735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降低加热温度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>
            <a:off x="4889796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107457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815046" y="4043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/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8645" y="455410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336556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660148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763763" y="46176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5406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2453206" y="45986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396972" y="462365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zh-CN" altLang="en-US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3488256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3432032" y="4557554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观察屏幕显示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加热图标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388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65824" y="462365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3193793" y="4734635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658079" y="461588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7738" y="46006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4510992" y="461646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有加热图标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60156" y="46006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0387" y="47383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337175" y="473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367157" y="473391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605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597996" y="4555130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6302339" y="473391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469398" y="4043528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无加热图标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3418555" y="40240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文本框 144"/>
          <p:cNvSpPr txBox="1"/>
          <p:nvPr/>
        </p:nvSpPr>
        <p:spPr>
          <a:xfrm>
            <a:off x="5774233" y="404048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2564" y="402468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5246445" y="416233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6584" y="402387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540858" y="3978653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器输入端电压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6963604" y="372225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3851275" y="42982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4933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68196" y="462489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4757" y="47375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6815629" y="346581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6533964" y="345001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7417333" y="3586939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4526649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12241" y="3979210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输出是否通路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4292600" y="41629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69514" y="416528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851716" y="4038689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70548" y="402289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7330779" y="416053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8674568" y="40220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8567513" y="4050301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8450673" y="41598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>
            <a:off x="8366089" y="3585065"/>
            <a:ext cx="17113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3587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9642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矩形: 圆角 249"/>
          <p:cNvSpPr/>
          <p:nvPr/>
        </p:nvSpPr>
        <p:spPr>
          <a:xfrm>
            <a:off x="7633469" y="459533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7689918" y="4556966"/>
            <a:ext cx="6206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7339757" y="473575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257"/>
          <p:cNvSpPr/>
          <p:nvPr/>
        </p:nvSpPr>
        <p:spPr>
          <a:xfrm>
            <a:off x="7637142" y="344737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7639091" y="347559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10732124" y="461952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流程图: 决策 261"/>
          <p:cNvSpPr/>
          <p:nvPr/>
        </p:nvSpPr>
        <p:spPr>
          <a:xfrm>
            <a:off x="10681783" y="460429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10441202" y="473754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矩形: 圆角 263"/>
          <p:cNvSpPr/>
          <p:nvPr/>
        </p:nvSpPr>
        <p:spPr>
          <a:xfrm>
            <a:off x="9708321" y="402246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9710266" y="3984090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>
            <a:off x="9414609" y="416287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10745739" y="402429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10802188" y="3985926"/>
            <a:ext cx="6206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10452027" y="416471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连接符 271"/>
          <p:cNvCxnSpPr/>
          <p:nvPr/>
        </p:nvCxnSpPr>
        <p:spPr>
          <a:xfrm>
            <a:off x="10074275" y="3585065"/>
            <a:ext cx="0" cy="437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333820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356173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37325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288641" y="39886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检查进水管是否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接入排水阀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644970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416381" y="39854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将进水管接入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进水接口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078792" y="41604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450610" y="4038611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蒸汽口不漏水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45430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5627648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53459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5109387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6226175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213725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4882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400431" y="39835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开机观察蒸汽口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漏水情况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7188164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561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614764" y="404704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331325" y="415973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故障表现：蒸汽口漏水（客户自查）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492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0589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6815" y="2618785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3960" y="290507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599314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流程图: 决策 252"/>
          <p:cNvSpPr/>
          <p:nvPr/>
        </p:nvSpPr>
        <p:spPr>
          <a:xfrm>
            <a:off x="4311227" y="45923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4" name="直接箭头连接符 253"/>
          <p:cNvCxnSpPr/>
          <p:nvPr/>
        </p:nvCxnSpPr>
        <p:spPr>
          <a:xfrm>
            <a:off x="4740571" y="430363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矩形: 圆角 254"/>
          <p:cNvSpPr/>
          <p:nvPr/>
        </p:nvSpPr>
        <p:spPr>
          <a:xfrm>
            <a:off x="54140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532942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7" name="直接箭头连接符 256"/>
          <p:cNvCxnSpPr/>
          <p:nvPr/>
        </p:nvCxnSpPr>
        <p:spPr>
          <a:xfrm>
            <a:off x="518733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257"/>
          <p:cNvSpPr/>
          <p:nvPr/>
        </p:nvSpPr>
        <p:spPr>
          <a:xfrm>
            <a:off x="645226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6614538" y="462078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>
            <a:off x="614618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141415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432123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24492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518482" y="51380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07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78680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2154742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897961" y="52038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6706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745060" y="5200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5698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0387" y="53098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33717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3661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9226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14027" y="51360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6299164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710311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342222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731992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52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52522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92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511436" y="46248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4889796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3851275" y="48697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390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9988" y="51963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3725" y="53090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239" y="45645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342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4696938" y="40449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446015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55610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473209" y="39867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5343525" y="415656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45193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89160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429260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21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654554" y="40386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684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7328712" y="41541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8001296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8897958" y="34702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860670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614035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5" name="直接箭头连接符 184"/>
          <p:cNvCxnSpPr/>
          <p:nvPr/>
        </p:nvCxnSpPr>
        <p:spPr>
          <a:xfrm>
            <a:off x="62991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0074057" y="4870754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/>
          <p:nvPr/>
        </p:nvCxnSpPr>
        <p:spPr>
          <a:xfrm>
            <a:off x="9493250" y="358189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7859737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86693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8584714" y="28341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输入端电压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1074577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0763747" y="28976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84454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12282" y="31479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矩形: 圆角 216"/>
          <p:cNvSpPr/>
          <p:nvPr/>
        </p:nvSpPr>
        <p:spPr>
          <a:xfrm>
            <a:off x="763745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7549651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9" name="直接箭头连接符 218"/>
          <p:cNvCxnSpPr/>
          <p:nvPr/>
        </p:nvCxnSpPr>
        <p:spPr>
          <a:xfrm>
            <a:off x="83692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: 圆角 219"/>
          <p:cNvSpPr/>
          <p:nvPr/>
        </p:nvSpPr>
        <p:spPr>
          <a:xfrm>
            <a:off x="97107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9725521" y="34691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3" name="矩形: 圆角 222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10661159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10714757" y="40417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加热管不工作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流程图: 决策 225"/>
          <p:cNvSpPr/>
          <p:nvPr/>
        </p:nvSpPr>
        <p:spPr>
          <a:xfrm>
            <a:off x="106799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7" name="直接箭头连接符 226"/>
          <p:cNvCxnSpPr/>
          <p:nvPr/>
        </p:nvCxnSpPr>
        <p:spPr>
          <a:xfrm>
            <a:off x="8366114" y="358038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>
            <a:off x="10452779" y="358355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箭头连接符 230"/>
          <p:cNvCxnSpPr/>
          <p:nvPr/>
        </p:nvCxnSpPr>
        <p:spPr>
          <a:xfrm flipV="1">
            <a:off x="8001576" y="372578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矩形: 圆角 231"/>
          <p:cNvSpPr/>
          <p:nvPr/>
        </p:nvSpPr>
        <p:spPr>
          <a:xfrm>
            <a:off x="10745776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10712450" y="51995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5" name="直接箭头连接符 234"/>
          <p:cNvCxnSpPr/>
          <p:nvPr/>
        </p:nvCxnSpPr>
        <p:spPr>
          <a:xfrm>
            <a:off x="11112282" y="372261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文本框 238"/>
          <p:cNvSpPr txBox="1"/>
          <p:nvPr/>
        </p:nvSpPr>
        <p:spPr>
          <a:xfrm>
            <a:off x="9933012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流程图: 决策 239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1" name="直接箭头连接符 240"/>
          <p:cNvCxnSpPr/>
          <p:nvPr/>
        </p:nvCxnSpPr>
        <p:spPr>
          <a:xfrm>
            <a:off x="9401987" y="30047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18706" y="30040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故障表现：蒸汽口漏水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492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0589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4874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3402822" y="513800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3192967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7637451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7549660" y="51360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7337389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9881718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96449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94051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8675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8642060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1" name="直接箭头连接符 260"/>
          <p:cNvCxnSpPr/>
          <p:nvPr/>
        </p:nvCxnSpPr>
        <p:spPr>
          <a:xfrm>
            <a:off x="11111260" y="4300461"/>
            <a:ext cx="0" cy="86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 flipH="1">
            <a:off x="10433050" y="5308861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3840483" y="2822517"/>
          <a:ext cx="6858808" cy="2165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FEHHB118A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185*447*508mm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9.8Kg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FEHHB118AZX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185*447*508mm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9.8Kg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FEHHB125A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185*447*608mm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11.3Kg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30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FEHHB125AZX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185*447*608mm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11.3Kg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FEHHB145A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185*547*708mm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14.6Kg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FEHHB145AZX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185*547*708mm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14.6Kg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1785876" y="2296870"/>
            <a:ext cx="1424903" cy="1837295"/>
            <a:chOff x="1785876" y="2296870"/>
            <a:chExt cx="1424903" cy="1837295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779" y="2296870"/>
              <a:ext cx="1080000" cy="1802975"/>
            </a:xfrm>
            <a:prstGeom prst="rect">
              <a:avLst/>
            </a:prstGeom>
          </p:spPr>
        </p:pic>
        <p:sp>
          <p:nvSpPr>
            <p:cNvPr id="118" name="文本框 117"/>
            <p:cNvSpPr txBox="1"/>
            <p:nvPr/>
          </p:nvSpPr>
          <p:spPr>
            <a:xfrm>
              <a:off x="1785876" y="3887944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精灵开水机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0" name="文本框 119"/>
          <p:cNvSpPr txBox="1"/>
          <p:nvPr/>
        </p:nvSpPr>
        <p:spPr>
          <a:xfrm>
            <a:off x="898286" y="115549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矩形: 圆角 116"/>
          <p:cNvSpPr/>
          <p:nvPr/>
        </p:nvSpPr>
        <p:spPr>
          <a:xfrm>
            <a:off x="4522427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4691019" y="491266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743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575460" y="485062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7633387" y="48779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651359" y="49094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5263014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9724059" y="49139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9641254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821008" y="49120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29663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86628" y="50207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03416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9400673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68824" y="48759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834273" y="490738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8375112" y="50200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5776553" y="4332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5488468" y="430654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856328" y="43342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7564981" y="430865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7322128" y="44462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267" y="430784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687069" y="433606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6962837" y="400621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5924048" y="458071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10748449" y="4879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10814536" y="490738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10518273" y="502006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6821274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6529931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7634042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7546250" y="369807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7416566" y="387090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6598610" y="43032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613316" y="427267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6358841" y="444539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8445197" y="44455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8894553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8603297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8363528" y="38716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7997794" y="343481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7859499" y="31751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7568247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9707317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9619440" y="3761390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10745547" y="3733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10907812" y="376138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9483422" y="38709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1108477" y="343449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矩形: 圆角 187"/>
          <p:cNvSpPr/>
          <p:nvPr/>
        </p:nvSpPr>
        <p:spPr>
          <a:xfrm>
            <a:off x="8672267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8738368" y="312666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0" name="直接箭头连接符 189"/>
          <p:cNvCxnSpPr/>
          <p:nvPr/>
        </p:nvCxnSpPr>
        <p:spPr>
          <a:xfrm>
            <a:off x="8454791" y="3296232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9929512" y="31881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9641522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9401753" y="329694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圆角 196"/>
          <p:cNvSpPr/>
          <p:nvPr/>
        </p:nvSpPr>
        <p:spPr>
          <a:xfrm>
            <a:off x="10745635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10814911" y="318671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10521740" y="32962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08335" y="458647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箭头连接符 234"/>
          <p:cNvCxnSpPr/>
          <p:nvPr/>
        </p:nvCxnSpPr>
        <p:spPr>
          <a:xfrm>
            <a:off x="11108335" y="401180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文本框 235"/>
          <p:cNvSpPr txBox="1"/>
          <p:nvPr/>
        </p:nvSpPr>
        <p:spPr>
          <a:xfrm>
            <a:off x="10762106" y="4327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10676034" y="43088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28552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维修配件：加热管、变压器、水泵、进水电磁阀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4" name="直接箭头连接符 253"/>
          <p:cNvCxnSpPr/>
          <p:nvPr/>
        </p:nvCxnSpPr>
        <p:spPr>
          <a:xfrm>
            <a:off x="9041904" y="458947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箭头连接符 123"/>
          <p:cNvCxnSpPr/>
          <p:nvPr/>
        </p:nvCxnSpPr>
        <p:spPr>
          <a:xfrm>
            <a:off x="10452404" y="387090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控制电脑板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F022WKJW141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SR-076DL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操作电脑板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F022WKJW154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SR-076K/JA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462.00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F022WKJW167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TZ6245H-W-N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电脑板变压器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F022WKJW143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精灵开水机适用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KC03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AC250V-T120/55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232804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304423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375770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22" y="446846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图片 1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21" y="519376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pt-B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KSD313-R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</a:t>
                      </a:r>
                      <a:r>
                        <a:rPr lang="pt-B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250V/40ª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pt-B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CQC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pt-B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固态继电器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F022JDZJ093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KS15/D-38Z40-L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AC380V/4-32VDC/40A 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F022FGSF082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RSG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AC220V/1.5KW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FEHHB118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F022FGSF053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RGS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AC220V/2.0kW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FEHHB125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99.00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F022FGSF089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RGS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AC220V/4.0kW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FEHHB145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0" name="图片 11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72" y="2323950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图片 1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12" y="3038412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图片 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30" y="375074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图片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71" y="4470921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612" y="5191941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加热管硅胶垫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F026BQQL073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PT100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Φ5*180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FEHHB118/125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F026BQQL059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CT103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Φ5*200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FEHHB145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硅胶探针垫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φ18*19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水泵组件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F01DS010012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08" y="232419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图片 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96" y="303803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68" y="375360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08" y="4471725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819" y="519491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水位传感器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F022WKQL051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WLS04/81/146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FEHHB118/125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F01DS010378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L=143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FEHHB145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双头电磁阀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FPS180G23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2L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AC220-240V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φ10*16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63.00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996" y="2317348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图片 11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3039368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0" y="375430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69" y="446997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30" y="520151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F021BXLT214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36*26*38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F023XXXG523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3/4*1/2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PE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管，长度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球形角阀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F026GFQF074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头罩连玻璃组件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F01ZD005025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白色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塑料顶盖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F021BQQL775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白色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4" name="图片 12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55" y="232034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图片 1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54" y="303474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图片 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53" y="375917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图片 1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911" y="447292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1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910" y="519440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塑料前面板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F021BQQL381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白色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显示屏支架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F023XXXG165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左，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70*10*15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显示屏支架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F023XXXG166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右，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70*10*15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积水盘固定架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F01ZD004369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积水盘滑块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F021BQQL395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50*20.9*11.9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232533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图片 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375270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46" y="303833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0" y="447343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69" y="5196528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F01ZD005023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精灵开水机适用，不含网板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117.00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积水盘网板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F01ZD004368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精灵开水机适用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脚垫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F023JJQL020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HP-3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232077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图片 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171" y="304198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45" y="3756361"/>
            <a:ext cx="144534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1046074" y="1604653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46066" y="21794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1712" y="2757193"/>
            <a:ext cx="2813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重量，且设备不能出现晃动的现象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46069" y="3334936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41712" y="3618885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1046064" y="391062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41707" y="4192744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2606" y="448196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4469" y="2469323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设备放置于工作台台面上，工作台的承重能力应大于设备的满载工作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41707" y="3044571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设备周围须保持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20cm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的操作空间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1045351" y="505307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6958" y="5348470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534175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680506" y="161617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打开设备的电源开关前，应确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6954" y="5635855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将随机的积水盘组件和积水盘网板安装就位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679808" y="1891846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保设备排污阀已经关闭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680506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打开设备的电源开关，设备自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814711" y="233486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675447" y="218358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76147" y="304874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检后转入进水状态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813108" y="347866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821129" y="463209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10819527" y="57758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679796" y="332876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6676146" y="391089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进水到达低水位，设备从进水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680496" y="41939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状态转入加热状态，可以进行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676137" y="4485662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温度设定（图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6" name="图片 14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55" y="1565826"/>
            <a:ext cx="1607063" cy="720000"/>
          </a:xfrm>
          <a:prstGeom prst="rect">
            <a:avLst/>
          </a:prstGeom>
        </p:spPr>
      </p:pic>
      <p:sp>
        <p:nvSpPr>
          <p:cNvPr id="147" name="文本框 146"/>
          <p:cNvSpPr txBox="1"/>
          <p:nvPr/>
        </p:nvSpPr>
        <p:spPr>
          <a:xfrm>
            <a:off x="6684168" y="505469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连续按动温度设定键三次，温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88518" y="533772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度设定按键下白灯亮起，进入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6684159" y="5629462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温度设定程序（图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681" y="5046270"/>
            <a:ext cx="1605937" cy="720000"/>
          </a:xfrm>
          <a:prstGeom prst="rect">
            <a:avLst/>
          </a:prstGeom>
        </p:spPr>
      </p:pic>
      <p:pic>
        <p:nvPicPr>
          <p:cNvPr id="151" name="图片 150"/>
          <p:cNvPicPr/>
          <p:nvPr/>
        </p:nvPicPr>
        <p:blipFill>
          <a:blip r:embed="rId3"/>
          <a:stretch>
            <a:fillRect/>
          </a:stretch>
        </p:blipFill>
        <p:spPr>
          <a:xfrm>
            <a:off x="9878546" y="2738046"/>
            <a:ext cx="1146566" cy="720000"/>
          </a:xfrm>
          <a:prstGeom prst="rect">
            <a:avLst/>
          </a:prstGeom>
        </p:spPr>
      </p:pic>
      <p:pic>
        <p:nvPicPr>
          <p:cNvPr id="152" name="图片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283" y="3857054"/>
            <a:ext cx="11484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5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8797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676966" y="162174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连续按动杯量设定键三次，杯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5188958" y="34846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72607" y="1913482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量设定键下红灯亮起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195376" y="578187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815987" y="233558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6256" y="219350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50393" y="50606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设备加热到预设温度，将容器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54743" y="5343709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放置在积水盘网板上方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50384" y="5635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54744" y="2760006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按大杯键（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）或小杯键（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59094" y="304303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调整显示温度至所需温度，按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54735" y="3334775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温度设定键退出（图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534175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杯量设定（续）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80506" y="27659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屏幕显示杯量设定图标，可以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9808" y="3041625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进行所需杯量的设定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680506" y="390677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长按需要设定杯量的按键，开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814711" y="348463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675447" y="333336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676147" y="419852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水流入容器至所需水量，松开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813108" y="462844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821129" y="57818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79796" y="447854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杯量按钮（图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676146" y="506067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重复三、四的操作设定其它杯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6680496" y="5343705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量后，按杯量设定键退出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676137" y="563544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2" name="图片 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5181" y="2741782"/>
            <a:ext cx="753027" cy="540000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612" y="2912257"/>
            <a:ext cx="752400" cy="540000"/>
          </a:xfrm>
          <a:prstGeom prst="rect">
            <a:avLst/>
          </a:prstGeom>
        </p:spPr>
      </p:pic>
      <p:sp>
        <p:nvSpPr>
          <p:cNvPr id="144" name="文本框 143"/>
          <p:cNvSpPr txBox="1"/>
          <p:nvPr/>
        </p:nvSpPr>
        <p:spPr>
          <a:xfrm>
            <a:off x="892151" y="459782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杯量设定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666" y="1569854"/>
            <a:ext cx="1605937" cy="720000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3823" y="5027778"/>
            <a:ext cx="753027" cy="540000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887" y="5198253"/>
            <a:ext cx="752400" cy="540000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64" y="5014023"/>
            <a:ext cx="1605937" cy="720000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25" y="3858779"/>
            <a:ext cx="1607063" cy="720000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431" y="2709762"/>
            <a:ext cx="1148400" cy="720000"/>
          </a:xfrm>
          <a:prstGeom prst="rect">
            <a:avLst/>
          </a:prstGeom>
        </p:spPr>
      </p:pic>
      <p:sp>
        <p:nvSpPr>
          <p:cNvPr id="151" name="文本框 150"/>
          <p:cNvSpPr txBox="1"/>
          <p:nvPr/>
        </p:nvSpPr>
        <p:spPr>
          <a:xfrm>
            <a:off x="5187456" y="23424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53242" y="160871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屏幕右侧显示温度设定的图标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1057592" y="19008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，显示的数字是之前的预设温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53233" y="2192537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672" y="1555663"/>
            <a:ext cx="11484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189819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显示正常，问题解决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更换插座设备仍不显示、检查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供电线路的控制开关是否跳闸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50615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控制线路合闸设备屏幕仍不显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563007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32890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设备屏幕无显示，重点需要检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485871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幕没有显示，拔出插头插入同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76165" y="448151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40849" y="5635214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线路的其它插座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2852" y="5344561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2185584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备后恢复进水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否异常和滤芯堵塞的情况，如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61628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6669724" y="41918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1041717" y="2184702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设备开机约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分钟显示代码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773260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进水阀门正常打开设备仍未进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水，拆下设备进水口的进水管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1045223" y="189403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”，需要检查设备的供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0851" y="563521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检查滤网是否堵塞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9740" y="248148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2" name="图片 30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客户使用现象自查步骤（显示代码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5206" y="448132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恢复进水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83462" y="24711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不进水，检查供水管路压力是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2185584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冷水键正常出水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是否异常和滤芯堵塞的情况，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4480522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号“海克智造”报修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61628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6669724" y="41918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不出冷水，需要登录微信公众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按设备操作面板的长出冷水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773260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进水阀门正常打开按长出冷水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开进水阀门，按长出冷水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进水口的进水管检查滤网是否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1045223" y="1894038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键，没有冷水流出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0851" y="5931304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2" name="图片 30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45206" y="4481326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键正常出水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网后安装进水管，按长出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83462" y="24711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不出冷水，检查供水管路压力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8797" y="114920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客户使用现象自查步骤（不出冷水）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5206" y="53434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键设备仍不出冷水，拆下设备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6670981" y="16104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完成设置后按温度设定键保存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821129" y="23020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70271" y="1898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，设备进入工作状态，加热到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69796" y="27527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设备安装的位置不是高海拔地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70971" y="361630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69723" y="332132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6669724" y="303266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6062" y="477326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设备处于高海拔地区，连续按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0859" y="506044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按小杯键（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）调整加热温度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温度设定键三次，进入温度设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，建议按当前海拔高度每千米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0851" y="5635212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下调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1" name="图片 1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898797" y="1149207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客户使用现象自查步骤（设备产生大量蒸汽）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5201" y="4481330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置程序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83327" y="2181359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预设温度没有大量蒸汽产生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5318" y="247112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825480" y="3447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4" y="2732633"/>
            <a:ext cx="16092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10071</Words>
  <Application>WPS 演示</Application>
  <PresentationFormat>宽屏</PresentationFormat>
  <Paragraphs>2228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2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419</cp:revision>
  <cp:lastPrinted>2026-01-06T08:53:00Z</cp:lastPrinted>
  <dcterms:created xsi:type="dcterms:W3CDTF">2017-07-24T17:10:00Z</dcterms:created>
  <dcterms:modified xsi:type="dcterms:W3CDTF">2026-03-12T02:38:39Z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D55955C3C358417182B5436DBE121B2B_12</vt:lpwstr>
  </property>
</Properties>
</file>