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860" r:id="rId3"/>
    <p:sldId id="927" r:id="rId4"/>
    <p:sldId id="988" r:id="rId5"/>
    <p:sldId id="910" r:id="rId6"/>
    <p:sldId id="918" r:id="rId7"/>
    <p:sldId id="793" r:id="rId8"/>
    <p:sldId id="984" r:id="rId9"/>
    <p:sldId id="977" r:id="rId10"/>
    <p:sldId id="963" r:id="rId11"/>
    <p:sldId id="791" r:id="rId12"/>
    <p:sldId id="909" r:id="rId13"/>
    <p:sldId id="913" r:id="rId14"/>
    <p:sldId id="914" r:id="rId15"/>
    <p:sldId id="916" r:id="rId16"/>
    <p:sldId id="920" r:id="rId17"/>
    <p:sldId id="885" r:id="rId18"/>
    <p:sldId id="921" r:id="rId19"/>
    <p:sldId id="987" r:id="rId20"/>
    <p:sldId id="907" r:id="rId21"/>
    <p:sldId id="989" r:id="rId22"/>
    <p:sldId id="908" r:id="rId23"/>
    <p:sldId id="926" r:id="rId24"/>
    <p:sldId id="923" r:id="rId25"/>
    <p:sldId id="954" r:id="rId26"/>
    <p:sldId id="922" r:id="rId27"/>
    <p:sldId id="955" r:id="rId28"/>
    <p:sldId id="894" r:id="rId29"/>
    <p:sldId id="925" r:id="rId30"/>
    <p:sldId id="821" r:id="rId31"/>
    <p:sldId id="822" r:id="rId32"/>
    <p:sldId id="823" r:id="rId33"/>
    <p:sldId id="824" r:id="rId34"/>
    <p:sldId id="917" r:id="rId35"/>
    <p:sldId id="901" r:id="rId36"/>
    <p:sldId id="703" r:id="rId37"/>
  </p:sldIdLst>
  <p:sldSz cx="12192000" cy="6858000"/>
  <p:notesSz cx="6797675" cy="992632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F7F7F7"/>
    <a:srgbClr val="1F608B"/>
    <a:srgbClr val="7BB8E1"/>
    <a:srgbClr val="4098D4"/>
    <a:srgbClr val="8F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4" autoAdjust="0"/>
    <p:restoredTop sz="96238" autoAdjust="0"/>
  </p:normalViewPr>
  <p:slideViewPr>
    <p:cSldViewPr snapToGrid="0" showGuides="1">
      <p:cViewPr varScale="1">
        <p:scale>
          <a:sx n="110" d="100"/>
          <a:sy n="110" d="100"/>
        </p:scale>
        <p:origin x="23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0F8E-0144-4D2E-BB4A-1BFE014E1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DDD0-9BEE-4DF6-BFC5-DBA82716B4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 descr="hec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1165" y="413137"/>
            <a:ext cx="2673985" cy="282575"/>
          </a:xfrm>
          <a:prstGeom prst="rect">
            <a:avLst/>
          </a:prstGeom>
        </p:spPr>
      </p:pic>
      <p:cxnSp>
        <p:nvCxnSpPr>
          <p:cNvPr id="130" name="直接连接符 129"/>
          <p:cNvCxnSpPr/>
          <p:nvPr userDrawn="1"/>
        </p:nvCxnSpPr>
        <p:spPr>
          <a:xfrm>
            <a:off x="447675" y="837318"/>
            <a:ext cx="112966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 userDrawn="1"/>
        </p:nvSpPr>
        <p:spPr>
          <a:xfrm>
            <a:off x="10308563" y="62713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设备技术手册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连接符 132"/>
          <p:cNvCxnSpPr/>
          <p:nvPr userDrawn="1"/>
        </p:nvCxnSpPr>
        <p:spPr>
          <a:xfrm>
            <a:off x="1590675" y="6462810"/>
            <a:ext cx="85712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4.png"/><Relationship Id="rId7" Type="http://schemas.openxmlformats.org/officeDocument/2006/relationships/image" Target="../media/image28.png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4066928" y="2871653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智选开水机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893253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维修手册（工作原理图）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7" name="直接箭头连接符 116"/>
          <p:cNvCxnSpPr/>
          <p:nvPr/>
        </p:nvCxnSpPr>
        <p:spPr>
          <a:xfrm>
            <a:off x="4289060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: 圆角 117"/>
          <p:cNvSpPr/>
          <p:nvPr/>
        </p:nvSpPr>
        <p:spPr>
          <a:xfrm>
            <a:off x="2452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521649" y="462365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脉冲保温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4491753" y="289561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温度探针故障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流程图: 决策 120"/>
          <p:cNvSpPr/>
          <p:nvPr/>
        </p:nvSpPr>
        <p:spPr>
          <a:xfrm>
            <a:off x="44569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矩形: 圆角 121"/>
          <p:cNvSpPr/>
          <p:nvPr/>
        </p:nvSpPr>
        <p:spPr>
          <a:xfrm>
            <a:off x="2452113" y="34409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2521377" y="347237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开机自检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矩形: 圆角 123"/>
          <p:cNvSpPr/>
          <p:nvPr/>
        </p:nvSpPr>
        <p:spPr>
          <a:xfrm>
            <a:off x="55641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5630271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继续加热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矩形: 圆角 125"/>
          <p:cNvSpPr/>
          <p:nvPr/>
        </p:nvSpPr>
        <p:spPr>
          <a:xfrm>
            <a:off x="867567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8837949" y="462172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>
            <a:off x="3188808" y="35806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/>
        </p:nvSpPr>
        <p:spPr>
          <a:xfrm>
            <a:off x="3556126" y="347028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34187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34874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598382" y="2893829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5581281" y="34702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54983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矩形: 圆角 41"/>
          <p:cNvSpPr/>
          <p:nvPr/>
        </p:nvSpPr>
        <p:spPr>
          <a:xfrm>
            <a:off x="45193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92333" y="34679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检测水位高度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52490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716128" y="3986723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水温距预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设温度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 flipV="1">
            <a:off x="38515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9707551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818499" y="3466023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9676531" y="28321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状态未改变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流程图: 决策 47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9" name="直接箭头连接符 48"/>
          <p:cNvCxnSpPr/>
          <p:nvPr/>
        </p:nvCxnSpPr>
        <p:spPr>
          <a:xfrm>
            <a:off x="10074571" y="31498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>
            <a:off x="42164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36868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: 圆角 51"/>
          <p:cNvSpPr/>
          <p:nvPr/>
        </p:nvSpPr>
        <p:spPr>
          <a:xfrm>
            <a:off x="65989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764381" y="346477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705847" y="283211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分钟未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5" name="流程图: 决策 54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矩形: 圆角 152"/>
          <p:cNvSpPr/>
          <p:nvPr/>
        </p:nvSpPr>
        <p:spPr>
          <a:xfrm>
            <a:off x="65989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6709883" y="2893278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 flipV="1">
            <a:off x="6966408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/>
          <p:cNvCxnSpPr/>
          <p:nvPr/>
        </p:nvCxnSpPr>
        <p:spPr>
          <a:xfrm flipH="1">
            <a:off x="73279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/>
          <p:cNvSpPr txBox="1"/>
          <p:nvPr/>
        </p:nvSpPr>
        <p:spPr>
          <a:xfrm>
            <a:off x="7654556" y="34702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流程图: 决策 157"/>
          <p:cNvSpPr/>
          <p:nvPr/>
        </p:nvSpPr>
        <p:spPr>
          <a:xfrm>
            <a:off x="75716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9" name="直接箭头连接符 158"/>
          <p:cNvCxnSpPr/>
          <p:nvPr/>
        </p:nvCxnSpPr>
        <p:spPr>
          <a:xfrm>
            <a:off x="732553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59"/>
          <p:cNvCxnSpPr/>
          <p:nvPr/>
        </p:nvCxnSpPr>
        <p:spPr>
          <a:xfrm>
            <a:off x="844513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矩形: 圆角 160"/>
          <p:cNvSpPr/>
          <p:nvPr/>
        </p:nvSpPr>
        <p:spPr>
          <a:xfrm>
            <a:off x="86753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8744653" y="34108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开始加热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3" name="直接箭头连接符 162"/>
          <p:cNvCxnSpPr/>
          <p:nvPr/>
        </p:nvCxnSpPr>
        <p:spPr>
          <a:xfrm>
            <a:off x="9039521" y="37213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163"/>
          <p:cNvCxnSpPr/>
          <p:nvPr/>
        </p:nvCxnSpPr>
        <p:spPr>
          <a:xfrm>
            <a:off x="9039521" y="429921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文本框 164"/>
          <p:cNvSpPr txBox="1"/>
          <p:nvPr/>
        </p:nvSpPr>
        <p:spPr>
          <a:xfrm>
            <a:off x="7654551" y="46228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到达高水位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流程图: 决策 165"/>
          <p:cNvSpPr/>
          <p:nvPr/>
        </p:nvSpPr>
        <p:spPr>
          <a:xfrm>
            <a:off x="75716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7" name="直接箭头连接符 166"/>
          <p:cNvCxnSpPr/>
          <p:nvPr/>
        </p:nvCxnSpPr>
        <p:spPr>
          <a:xfrm flipH="1">
            <a:off x="8435975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659922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6665320" y="46217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 flipH="1">
            <a:off x="73342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>
            <a:off x="62865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4491756" y="461963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到达预设温度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8" name="流程图: 决策 57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 flipH="1">
            <a:off x="53276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: 圆角 58"/>
          <p:cNvSpPr/>
          <p:nvPr/>
        </p:nvSpPr>
        <p:spPr>
          <a:xfrm>
            <a:off x="348772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3553822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H="1">
            <a:off x="31750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H="1">
            <a:off x="42100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4593233" y="404583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通讯故障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流程图: 决策 179"/>
          <p:cNvSpPr/>
          <p:nvPr/>
        </p:nvSpPr>
        <p:spPr>
          <a:xfrm>
            <a:off x="4455869" y="402050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3486318" y="402162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3597270" y="4044048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E4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 flipH="1">
            <a:off x="4215288" y="4156944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3852400" y="3723595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9775" y="1730799"/>
            <a:ext cx="8150283" cy="4320000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FEHHC120/130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维修手册（线路图）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FEHHC120/130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8" name="组合 117"/>
          <p:cNvGrpSpPr>
            <a:grpSpLocks noChangeAspect="1"/>
          </p:cNvGrpSpPr>
          <p:nvPr/>
        </p:nvGrpSpPr>
        <p:grpSpPr>
          <a:xfrm>
            <a:off x="2007577" y="1797050"/>
            <a:ext cx="8442530" cy="3960000"/>
            <a:chOff x="864577" y="1387475"/>
            <a:chExt cx="10654323" cy="4997450"/>
          </a:xfrm>
        </p:grpSpPr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39859" y="2045705"/>
              <a:ext cx="572250" cy="1260000"/>
            </a:xfrm>
            <a:prstGeom prst="rect">
              <a:avLst/>
            </a:prstGeom>
          </p:spPr>
        </p:pic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577" y="4378800"/>
              <a:ext cx="2774312" cy="1260000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4586" y="2703140"/>
              <a:ext cx="1981651" cy="900000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5825" y="2176310"/>
              <a:ext cx="2774312" cy="1260000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7800" y="1716892"/>
              <a:ext cx="5548624" cy="2520000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2064" y="4751820"/>
              <a:ext cx="2774312" cy="1260000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4176" y="4749891"/>
              <a:ext cx="2774312" cy="1260000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71245" y="4622983"/>
              <a:ext cx="2774312" cy="1260000"/>
            </a:xfrm>
            <a:prstGeom prst="rect">
              <a:avLst/>
            </a:prstGeom>
          </p:spPr>
        </p:pic>
        <p:cxnSp>
          <p:nvCxnSpPr>
            <p:cNvPr id="128" name="直接连接符 127"/>
            <p:cNvCxnSpPr/>
            <p:nvPr/>
          </p:nvCxnSpPr>
          <p:spPr>
            <a:xfrm>
              <a:off x="1447407" y="2599391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2135642" y="2599580"/>
              <a:ext cx="14935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1451759" y="2910907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1443411" y="2285884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2135642" y="2284434"/>
              <a:ext cx="597640" cy="113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2137299" y="2911315"/>
              <a:ext cx="45310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2590407" y="2910907"/>
              <a:ext cx="0" cy="154679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3627755" y="2599391"/>
              <a:ext cx="0" cy="4041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2733675" y="2599391"/>
              <a:ext cx="0" cy="17154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2733282" y="1886195"/>
              <a:ext cx="0" cy="39823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文本框 137"/>
            <p:cNvSpPr txBox="1"/>
            <p:nvPr/>
          </p:nvSpPr>
          <p:spPr>
            <a:xfrm>
              <a:off x="2298661" y="1588592"/>
              <a:ext cx="880394" cy="3107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39" name="直接连接符 138"/>
            <p:cNvCxnSpPr/>
            <p:nvPr/>
          </p:nvCxnSpPr>
          <p:spPr>
            <a:xfrm>
              <a:off x="2732461" y="4314825"/>
              <a:ext cx="64305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3750632" y="3095326"/>
              <a:ext cx="0" cy="764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3749675" y="3171821"/>
              <a:ext cx="9334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4683125" y="2844800"/>
              <a:ext cx="0" cy="327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4683125" y="2743200"/>
              <a:ext cx="0" cy="675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4895850" y="2540000"/>
              <a:ext cx="0" cy="203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>
              <a:off x="4895850" y="2743200"/>
              <a:ext cx="838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>
              <a:off x="5734050" y="2743200"/>
              <a:ext cx="0" cy="1428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>
              <a:off x="5734050" y="4171950"/>
              <a:ext cx="8858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2590407" y="4457700"/>
              <a:ext cx="576619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6619875" y="3911600"/>
              <a:ext cx="0" cy="2603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7115175" y="3730625"/>
              <a:ext cx="0" cy="584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9153525" y="3937000"/>
              <a:ext cx="0" cy="3778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7089775" y="3546475"/>
              <a:ext cx="1682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7258050" y="3546475"/>
              <a:ext cx="0" cy="11969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6873875" y="3911600"/>
              <a:ext cx="0" cy="5461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>
              <a:off x="8356600" y="3730625"/>
              <a:ext cx="0" cy="7270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8312150" y="3546475"/>
              <a:ext cx="1682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>
              <a:off x="8480425" y="3546475"/>
              <a:ext cx="0" cy="10541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8531225" y="5241925"/>
              <a:ext cx="730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8890000" y="3946525"/>
              <a:ext cx="0" cy="8033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>
              <a:off x="3019425" y="4600575"/>
              <a:ext cx="55848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3162300" y="4743450"/>
              <a:ext cx="40957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>
              <a:off x="2708275" y="5080000"/>
              <a:ext cx="311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2603500" y="5295900"/>
              <a:ext cx="558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3020251" y="4600575"/>
              <a:ext cx="0" cy="4794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>
              <a:off x="3162300" y="4743450"/>
              <a:ext cx="0" cy="5492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8604250" y="4600575"/>
              <a:ext cx="0" cy="6413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>
              <a:off x="2732461" y="2143125"/>
              <a:ext cx="328733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6019800" y="2143125"/>
              <a:ext cx="0" cy="146685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6019800" y="3609975"/>
              <a:ext cx="43497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8671245" y="4743450"/>
              <a:ext cx="21875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8674420" y="4743450"/>
              <a:ext cx="0" cy="5492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8531225" y="5295900"/>
              <a:ext cx="1428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9271000" y="1885950"/>
              <a:ext cx="0" cy="3048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>
              <a:off x="9271000" y="1885950"/>
              <a:ext cx="4635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9734550" y="1885950"/>
              <a:ext cx="0" cy="2428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9210675" y="1812925"/>
              <a:ext cx="0" cy="3778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9210675" y="1812925"/>
              <a:ext cx="5969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9807575" y="1812925"/>
              <a:ext cx="0" cy="24303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9140825" y="1738692"/>
              <a:ext cx="0" cy="45205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9140825" y="1741867"/>
              <a:ext cx="7366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>
              <a:off x="9877425" y="1738692"/>
              <a:ext cx="0" cy="243325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9734550" y="4314825"/>
              <a:ext cx="14287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9807575" y="4243242"/>
              <a:ext cx="14255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9877425" y="4171950"/>
              <a:ext cx="14287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11163300" y="4314825"/>
              <a:ext cx="0" cy="17145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11233150" y="4243242"/>
              <a:ext cx="0" cy="185593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11306175" y="4171950"/>
              <a:ext cx="0" cy="20002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6672064" y="6029325"/>
              <a:ext cx="4491236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>
              <a:off x="6591300" y="6099175"/>
              <a:ext cx="46418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6162675" y="6172200"/>
              <a:ext cx="51435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6591300" y="5241925"/>
              <a:ext cx="0" cy="8572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6664325" y="5241925"/>
              <a:ext cx="0" cy="7874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8883650" y="1530350"/>
              <a:ext cx="0" cy="6604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8943975" y="1600200"/>
              <a:ext cx="0" cy="5905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8880475" y="1530350"/>
              <a:ext cx="12096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8943975" y="1600200"/>
              <a:ext cx="10763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10020300" y="1600200"/>
              <a:ext cx="0" cy="2428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10090150" y="1530350"/>
              <a:ext cx="0" cy="24257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10020300" y="4029075"/>
              <a:ext cx="14252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10090150" y="3956050"/>
              <a:ext cx="14287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11448732" y="4029075"/>
              <a:ext cx="0" cy="22860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11518900" y="3956050"/>
              <a:ext cx="0" cy="2428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4733925" y="6384925"/>
              <a:ext cx="67849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806950" y="6315075"/>
              <a:ext cx="663860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4733925" y="5064125"/>
              <a:ext cx="0" cy="13208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4806950" y="5041900"/>
              <a:ext cx="0" cy="12731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8683625" y="1387475"/>
              <a:ext cx="0" cy="80327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8683625" y="1387475"/>
              <a:ext cx="1549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10233025" y="1387475"/>
              <a:ext cx="0" cy="242887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10233025" y="3816350"/>
              <a:ext cx="787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11020425" y="3816350"/>
              <a:ext cx="0" cy="149860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10537825" y="5314950"/>
              <a:ext cx="4826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/>
            <p:cNvSpPr txBox="1"/>
            <p:nvPr/>
          </p:nvSpPr>
          <p:spPr>
            <a:xfrm>
              <a:off x="1181128" y="2794651"/>
              <a:ext cx="2487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1179175" y="2182116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1184555" y="2497537"/>
              <a:ext cx="2487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7962491" y="2254444"/>
              <a:ext cx="12747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水位探针（中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/</a:t>
              </a:r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高）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8175638" y="5721980"/>
              <a:ext cx="1042231" cy="3107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2693789" y="3415927"/>
              <a:ext cx="880394" cy="3107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311097" y="5403284"/>
              <a:ext cx="5693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3530794" y="4892856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5016703" y="2311581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6186462" y="1708326"/>
              <a:ext cx="718558" cy="3107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0520338" y="5717619"/>
              <a:ext cx="718558" cy="3107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操作板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5384006" y="4892869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5582586" y="5864121"/>
              <a:ext cx="880393" cy="3107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72" y="4463868"/>
            <a:ext cx="2409764" cy="1094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文本框 97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7358" y="1714994"/>
            <a:ext cx="8150283" cy="4320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FEHHC140/150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维修手册（线路图）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FEHHC140/150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9" name="组合 98"/>
          <p:cNvGrpSpPr>
            <a:grpSpLocks noChangeAspect="1"/>
          </p:cNvGrpSpPr>
          <p:nvPr/>
        </p:nvGrpSpPr>
        <p:grpSpPr>
          <a:xfrm>
            <a:off x="1695451" y="1797050"/>
            <a:ext cx="8463431" cy="3960000"/>
            <a:chOff x="838200" y="1387475"/>
            <a:chExt cx="10680700" cy="4997450"/>
          </a:xfrm>
        </p:grpSpPr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39859" y="2045705"/>
              <a:ext cx="572250" cy="1260000"/>
            </a:xfrm>
            <a:prstGeom prst="rect">
              <a:avLst/>
            </a:prstGeom>
          </p:spPr>
        </p:pic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4586" y="2703140"/>
              <a:ext cx="1981651" cy="900000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5825" y="2176310"/>
              <a:ext cx="2774312" cy="1260000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800" y="1716892"/>
              <a:ext cx="5548624" cy="2520000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2064" y="4751820"/>
              <a:ext cx="2774312" cy="1260000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1245" y="4622983"/>
              <a:ext cx="2774312" cy="1260000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200" y="4751339"/>
              <a:ext cx="2377982" cy="1080000"/>
            </a:xfrm>
            <a:prstGeom prst="rect">
              <a:avLst/>
            </a:prstGeom>
          </p:spPr>
        </p:pic>
        <p:cxnSp>
          <p:nvCxnSpPr>
            <p:cNvPr id="126" name="直接连接符 125"/>
            <p:cNvCxnSpPr/>
            <p:nvPr/>
          </p:nvCxnSpPr>
          <p:spPr>
            <a:xfrm>
              <a:off x="1447407" y="2599391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2135642" y="2599580"/>
              <a:ext cx="5976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1451759" y="2910907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1443411" y="2285884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2135642" y="2284434"/>
              <a:ext cx="597640" cy="113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2137299" y="2911315"/>
              <a:ext cx="31023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2447532" y="2910907"/>
              <a:ext cx="0" cy="132598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flipH="1">
              <a:off x="3627755" y="2434291"/>
              <a:ext cx="1270" cy="5692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flipH="1">
              <a:off x="2732461" y="2599391"/>
              <a:ext cx="1214" cy="18583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2733282" y="1886195"/>
              <a:ext cx="0" cy="39823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文本框 135"/>
            <p:cNvSpPr txBox="1"/>
            <p:nvPr/>
          </p:nvSpPr>
          <p:spPr>
            <a:xfrm>
              <a:off x="2298661" y="1686788"/>
              <a:ext cx="88039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37" name="直接连接符 136"/>
            <p:cNvCxnSpPr/>
            <p:nvPr/>
          </p:nvCxnSpPr>
          <p:spPr>
            <a:xfrm>
              <a:off x="2447925" y="4241800"/>
              <a:ext cx="62992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3749675" y="3171821"/>
              <a:ext cx="9334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3092450" y="4743450"/>
              <a:ext cx="0" cy="12128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1444232" y="2434291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2132467" y="2434480"/>
              <a:ext cx="14952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1441057" y="2751791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2129292" y="2751980"/>
              <a:ext cx="4611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2876550" y="2434291"/>
              <a:ext cx="0" cy="19517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>
              <a:off x="2589984" y="2751791"/>
              <a:ext cx="0" cy="17789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>
              <a:off x="2876550" y="4378325"/>
              <a:ext cx="42386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>
              <a:off x="2733282" y="4460875"/>
              <a:ext cx="500101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 flipV="1">
              <a:off x="2590407" y="4530725"/>
              <a:ext cx="5756668" cy="13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2022862" y="5886450"/>
              <a:ext cx="9965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1854200" y="6029325"/>
              <a:ext cx="13081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1921262" y="5956300"/>
              <a:ext cx="11711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1924437" y="5480050"/>
              <a:ext cx="0" cy="476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1857762" y="5527675"/>
              <a:ext cx="0" cy="5016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2026359" y="5530850"/>
              <a:ext cx="0" cy="3521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文本框 154"/>
            <p:cNvSpPr txBox="1"/>
            <p:nvPr/>
          </p:nvSpPr>
          <p:spPr>
            <a:xfrm>
              <a:off x="1148540" y="2794651"/>
              <a:ext cx="313965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6" name="文本框 155"/>
            <p:cNvSpPr txBox="1"/>
            <p:nvPr/>
          </p:nvSpPr>
          <p:spPr>
            <a:xfrm>
              <a:off x="1160125" y="2185291"/>
              <a:ext cx="394882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7" name="文本框 156"/>
            <p:cNvSpPr txBox="1"/>
            <p:nvPr/>
          </p:nvSpPr>
          <p:spPr>
            <a:xfrm>
              <a:off x="1108332" y="2500713"/>
              <a:ext cx="39488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L2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>
              <a:off x="1108332" y="2335612"/>
              <a:ext cx="39488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L1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1109196" y="2653112"/>
              <a:ext cx="39488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L3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60" name="直接连接符 159"/>
            <p:cNvCxnSpPr/>
            <p:nvPr/>
          </p:nvCxnSpPr>
          <p:spPr>
            <a:xfrm>
              <a:off x="4683125" y="2743200"/>
              <a:ext cx="0" cy="675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4895850" y="2540000"/>
              <a:ext cx="0" cy="203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>
              <a:off x="4895850" y="2743200"/>
              <a:ext cx="838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5734050" y="2743200"/>
              <a:ext cx="0" cy="1428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5734050" y="4171950"/>
              <a:ext cx="34194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>
              <a:off x="6619875" y="3911600"/>
              <a:ext cx="0" cy="2603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2732461" y="2143125"/>
              <a:ext cx="328733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>
              <a:off x="6019800" y="2143125"/>
              <a:ext cx="0" cy="146685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6019800" y="3609975"/>
              <a:ext cx="43497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9153525" y="3937000"/>
              <a:ext cx="0" cy="2349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8890000" y="3943350"/>
              <a:ext cx="0" cy="8033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8671245" y="4743450"/>
              <a:ext cx="21875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8531225" y="5295900"/>
              <a:ext cx="1428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9271000" y="1885950"/>
              <a:ext cx="0" cy="3048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>
              <a:off x="9271000" y="1885950"/>
              <a:ext cx="4635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9734550" y="1885950"/>
              <a:ext cx="0" cy="2428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9210675" y="1812925"/>
              <a:ext cx="0" cy="3778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9210675" y="1812925"/>
              <a:ext cx="5969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9807575" y="1812925"/>
              <a:ext cx="0" cy="24303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9140825" y="1738692"/>
              <a:ext cx="0" cy="45205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9877425" y="1738692"/>
              <a:ext cx="0" cy="243325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>
              <a:off x="9734550" y="4314825"/>
              <a:ext cx="14287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9807575" y="4243242"/>
              <a:ext cx="14255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9877425" y="4171950"/>
              <a:ext cx="14287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11163300" y="4314825"/>
              <a:ext cx="0" cy="17145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>
              <a:off x="11233150" y="4243242"/>
              <a:ext cx="0" cy="185593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>
              <a:off x="11306175" y="4171950"/>
              <a:ext cx="0" cy="20002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>
              <a:off x="6664325" y="6029325"/>
              <a:ext cx="44989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6591300" y="6099175"/>
              <a:ext cx="46418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>
              <a:off x="6162675" y="6172200"/>
              <a:ext cx="51435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8883650" y="1530350"/>
              <a:ext cx="0" cy="6604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>
              <a:off x="8943975" y="1600200"/>
              <a:ext cx="0" cy="5905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>
              <a:off x="8880475" y="1530350"/>
              <a:ext cx="12096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8943975" y="1600200"/>
              <a:ext cx="10763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10020300" y="1600200"/>
              <a:ext cx="0" cy="2428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10090150" y="1530350"/>
              <a:ext cx="0" cy="24257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10020300" y="4029075"/>
              <a:ext cx="142525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10090150" y="3956050"/>
              <a:ext cx="14287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>
              <a:off x="11448732" y="4029075"/>
              <a:ext cx="0" cy="22860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11518900" y="3956050"/>
              <a:ext cx="0" cy="24288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4733925" y="6384925"/>
              <a:ext cx="67849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4806950" y="6315075"/>
              <a:ext cx="663860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>
              <a:off x="8683625" y="1387475"/>
              <a:ext cx="0" cy="80327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>
              <a:off x="8683625" y="1387475"/>
              <a:ext cx="1549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10233025" y="1387475"/>
              <a:ext cx="0" cy="242887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/>
            <p:nvPr/>
          </p:nvCxnSpPr>
          <p:spPr>
            <a:xfrm>
              <a:off x="11020425" y="3816350"/>
              <a:ext cx="0" cy="149860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>
              <a:off x="10537825" y="5314950"/>
              <a:ext cx="4826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>
              <a:off x="6873875" y="3911600"/>
              <a:ext cx="0" cy="33164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8604250" y="4600575"/>
              <a:ext cx="0" cy="6413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8531225" y="5241925"/>
              <a:ext cx="730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8674420" y="4743450"/>
              <a:ext cx="0" cy="5492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>
              <a:off x="8747125" y="4243242"/>
              <a:ext cx="0" cy="36059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>
              <a:off x="8604250" y="4600575"/>
              <a:ext cx="1428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>
              <a:off x="7115175" y="3730625"/>
              <a:ext cx="0" cy="6554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>
              <a:off x="7089775" y="3546475"/>
              <a:ext cx="1682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>
              <a:off x="7258050" y="3546475"/>
              <a:ext cx="0" cy="11239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>
              <a:off x="7731125" y="3730625"/>
              <a:ext cx="0" cy="7270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>
              <a:off x="7705725" y="3546475"/>
              <a:ext cx="1682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>
              <a:off x="7874000" y="3546475"/>
              <a:ext cx="0" cy="11969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>
              <a:off x="8347075" y="3730625"/>
              <a:ext cx="0" cy="800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>
              <a:off x="8321675" y="3546475"/>
              <a:ext cx="1682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>
              <a:off x="8489950" y="3546475"/>
              <a:ext cx="0" cy="1266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 flipH="1">
              <a:off x="3019425" y="4673600"/>
              <a:ext cx="42386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 flipH="1">
              <a:off x="3092450" y="4743450"/>
              <a:ext cx="47815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/>
          </p:nvCxnSpPr>
          <p:spPr>
            <a:xfrm flipH="1">
              <a:off x="3162300" y="4816475"/>
              <a:ext cx="53276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>
              <a:off x="3019425" y="4670425"/>
              <a:ext cx="826" cy="12125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3162300" y="4813391"/>
              <a:ext cx="0" cy="12159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1857375" y="5349875"/>
              <a:ext cx="0" cy="1301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24176" y="4746716"/>
              <a:ext cx="2774312" cy="1260000"/>
            </a:xfrm>
            <a:prstGeom prst="rect">
              <a:avLst/>
            </a:prstGeom>
          </p:spPr>
        </p:pic>
        <p:cxnSp>
          <p:nvCxnSpPr>
            <p:cNvPr id="103" name="直接连接符 102"/>
            <p:cNvCxnSpPr/>
            <p:nvPr/>
          </p:nvCxnSpPr>
          <p:spPr>
            <a:xfrm>
              <a:off x="6591300" y="5241925"/>
              <a:ext cx="0" cy="8572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6664325" y="5241925"/>
              <a:ext cx="0" cy="7874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4733925" y="5064125"/>
              <a:ext cx="0" cy="13208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4806950" y="5041900"/>
              <a:ext cx="0" cy="12731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文本框 106"/>
            <p:cNvSpPr txBox="1"/>
            <p:nvPr/>
          </p:nvSpPr>
          <p:spPr>
            <a:xfrm>
              <a:off x="3439411" y="4892856"/>
              <a:ext cx="88039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5292623" y="4892869"/>
              <a:ext cx="88039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5846350" y="5973308"/>
              <a:ext cx="88039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10" name="直接连接符 109"/>
            <p:cNvCxnSpPr/>
            <p:nvPr/>
          </p:nvCxnSpPr>
          <p:spPr>
            <a:xfrm>
              <a:off x="10233025" y="3816350"/>
              <a:ext cx="787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4683125" y="2844800"/>
              <a:ext cx="0" cy="327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文本框 111"/>
            <p:cNvSpPr txBox="1"/>
            <p:nvPr/>
          </p:nvSpPr>
          <p:spPr>
            <a:xfrm>
              <a:off x="8175640" y="5754233"/>
              <a:ext cx="1042230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3382517" y="3261340"/>
              <a:ext cx="88039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1179363" y="5403284"/>
              <a:ext cx="718558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4925320" y="2311580"/>
              <a:ext cx="880393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6186462" y="1718598"/>
              <a:ext cx="718558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6" name="文本框 245"/>
            <p:cNvSpPr txBox="1"/>
            <p:nvPr/>
          </p:nvSpPr>
          <p:spPr>
            <a:xfrm>
              <a:off x="10520338" y="5749872"/>
              <a:ext cx="718558" cy="310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操作板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47" name="直接连接符 246"/>
            <p:cNvCxnSpPr/>
            <p:nvPr/>
          </p:nvCxnSpPr>
          <p:spPr>
            <a:xfrm>
              <a:off x="3750632" y="3095326"/>
              <a:ext cx="0" cy="764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>
              <a:off x="9140825" y="1741867"/>
              <a:ext cx="7366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9" name="图片 2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2" y="4444818"/>
            <a:ext cx="2409764" cy="1094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1090" y="1861306"/>
            <a:ext cx="3567143" cy="1980000"/>
          </a:xfrm>
          <a:prstGeom prst="rect">
            <a:avLst/>
          </a:prstGeom>
        </p:spPr>
      </p:pic>
      <p:sp>
        <p:nvSpPr>
          <p:cNvPr id="248" name="文本框 247"/>
          <p:cNvSpPr txBox="1"/>
          <p:nvPr/>
        </p:nvSpPr>
        <p:spPr>
          <a:xfrm>
            <a:off x="894169" y="1148171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维修手册（故障代码速查）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49" name="表格 248"/>
          <p:cNvGraphicFramePr>
            <a:graphicFrameLocks noGrp="1"/>
          </p:cNvGraphicFramePr>
          <p:nvPr/>
        </p:nvGraphicFramePr>
        <p:xfrm>
          <a:off x="5767749" y="1864481"/>
          <a:ext cx="4741840" cy="1235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868"/>
                <a:gridCol w="1035050"/>
                <a:gridCol w="1031875"/>
                <a:gridCol w="1041400"/>
                <a:gridCol w="1033647"/>
              </a:tblGrid>
              <a:tr h="355600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智选开水机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FEHHC120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FEHHC130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FEHHC140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FEHHC150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功率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50" name="表格 249"/>
          <p:cNvGraphicFramePr>
            <a:graphicFrameLocks noGrp="1"/>
          </p:cNvGraphicFramePr>
          <p:nvPr/>
        </p:nvGraphicFramePr>
        <p:xfrm>
          <a:off x="1781089" y="4503737"/>
          <a:ext cx="5616003" cy="1224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411"/>
                <a:gridCol w="1339850"/>
                <a:gridCol w="2945742"/>
              </a:tblGrid>
              <a:tr h="3416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故障报警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问题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E1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进水故障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分钟进水未到低水位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E2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加热故障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</a:t>
                      </a:r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分钟继电器状态未改变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E3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温度探针故障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温度探针损坏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51" name="组合 250"/>
          <p:cNvGrpSpPr>
            <a:grpSpLocks noChangeAspect="1"/>
          </p:cNvGrpSpPr>
          <p:nvPr/>
        </p:nvGrpSpPr>
        <p:grpSpPr>
          <a:xfrm>
            <a:off x="8082428" y="3390210"/>
            <a:ext cx="2427461" cy="2340000"/>
            <a:chOff x="6707987" y="1081658"/>
            <a:chExt cx="2987643" cy="2880000"/>
          </a:xfrm>
        </p:grpSpPr>
        <p:pic>
          <p:nvPicPr>
            <p:cNvPr id="252" name="图片 2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6037" y="1081658"/>
              <a:ext cx="2069593" cy="2880000"/>
            </a:xfrm>
            <a:prstGeom prst="rect">
              <a:avLst/>
            </a:prstGeom>
          </p:spPr>
        </p:pic>
        <p:sp>
          <p:nvSpPr>
            <p:cNvPr id="253" name="文本框 252"/>
            <p:cNvSpPr txBox="1"/>
            <p:nvPr/>
          </p:nvSpPr>
          <p:spPr>
            <a:xfrm>
              <a:off x="6707987" y="2048139"/>
              <a:ext cx="133212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发生故障时显示</a:t>
              </a:r>
              <a:endPara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故障代码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4" name="文本框 253"/>
            <p:cNvSpPr txBox="1"/>
            <p:nvPr/>
          </p:nvSpPr>
          <p:spPr>
            <a:xfrm>
              <a:off x="7768295" y="237403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设置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5" name="文本框 254"/>
            <p:cNvSpPr txBox="1"/>
            <p:nvPr/>
          </p:nvSpPr>
          <p:spPr>
            <a:xfrm>
              <a:off x="7773207" y="34894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返回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6" name="文本框 255"/>
            <p:cNvSpPr txBox="1"/>
            <p:nvPr/>
          </p:nvSpPr>
          <p:spPr>
            <a:xfrm>
              <a:off x="8373117" y="348858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下翻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7" name="文本框 256"/>
            <p:cNvSpPr txBox="1"/>
            <p:nvPr/>
          </p:nvSpPr>
          <p:spPr>
            <a:xfrm>
              <a:off x="8373409" y="238124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上翻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77" name="文本框 176"/>
            <p:cNvSpPr txBox="1"/>
            <p:nvPr/>
          </p:nvSpPr>
          <p:spPr>
            <a:xfrm>
              <a:off x="8975222" y="237724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开机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9" name="文本框 258"/>
            <p:cNvSpPr txBox="1"/>
            <p:nvPr/>
          </p:nvSpPr>
          <p:spPr>
            <a:xfrm>
              <a:off x="8979507" y="348939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确认</a:t>
              </a:r>
              <a:endPara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60" name="直接箭头连接符 259"/>
            <p:cNvCxnSpPr/>
            <p:nvPr/>
          </p:nvCxnSpPr>
          <p:spPr>
            <a:xfrm>
              <a:off x="7620656" y="2313498"/>
              <a:ext cx="77126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矩形 260"/>
            <p:cNvSpPr/>
            <p:nvPr/>
          </p:nvSpPr>
          <p:spPr>
            <a:xfrm>
              <a:off x="8236198" y="2198825"/>
              <a:ext cx="887938" cy="2239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3695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69599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6532812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7407201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/>
          <p:cNvSpPr/>
          <p:nvPr/>
        </p:nvSpPr>
        <p:spPr>
          <a:xfrm>
            <a:off x="7636269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02957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79091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流程图: 决策 14"/>
          <p:cNvSpPr/>
          <p:nvPr/>
        </p:nvSpPr>
        <p:spPr>
          <a:xfrm>
            <a:off x="9644312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31371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流程图: 决策 16"/>
          <p:cNvSpPr/>
          <p:nvPr/>
        </p:nvSpPr>
        <p:spPr>
          <a:xfrm>
            <a:off x="5494587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296218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6371606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9400556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/>
          <p:cNvSpPr/>
          <p:nvPr/>
        </p:nvSpPr>
        <p:spPr>
          <a:xfrm>
            <a:off x="8675057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40506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8374995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/>
          <p:cNvSpPr/>
          <p:nvPr/>
        </p:nvSpPr>
        <p:spPr>
          <a:xfrm>
            <a:off x="10748332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814419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10518156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/>
          <p:cNvSpPr/>
          <p:nvPr/>
        </p:nvSpPr>
        <p:spPr>
          <a:xfrm>
            <a:off x="556326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29939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928214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/>
          <p:cNvSpPr/>
          <p:nvPr/>
        </p:nvSpPr>
        <p:spPr>
          <a:xfrm>
            <a:off x="76365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01988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7330456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/>
          <p:cNvSpPr/>
          <p:nvPr/>
        </p:nvSpPr>
        <p:spPr>
          <a:xfrm>
            <a:off x="2451520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69498" y="404833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3489745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456424" y="398483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是否打开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3183665" y="415908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747382" y="405069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流程图: 决策 38"/>
          <p:cNvSpPr/>
          <p:nvPr/>
        </p:nvSpPr>
        <p:spPr>
          <a:xfrm>
            <a:off x="4459299" y="402220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5333688" y="415788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4222705" y="41598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712850" y="34735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流程图: 决策 42"/>
          <p:cNvSpPr/>
          <p:nvPr/>
        </p:nvSpPr>
        <p:spPr>
          <a:xfrm>
            <a:off x="3424767" y="344502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4299156" y="35807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/>
          <p:cNvSpPr/>
          <p:nvPr/>
        </p:nvSpPr>
        <p:spPr>
          <a:xfrm>
            <a:off x="4528224" y="3444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494914" y="347557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闭合电源开关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V="1">
            <a:off x="3855307" y="3725382"/>
            <a:ext cx="0" cy="290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5256475" y="3584176"/>
            <a:ext cx="378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9040891" y="3583880"/>
            <a:ext cx="0" cy="432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文本框 123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98321" y="2338826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维修配件：控制板、电源开关、极限开关、操作板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矩形: 圆角 129"/>
          <p:cNvSpPr/>
          <p:nvPr/>
        </p:nvSpPr>
        <p:spPr>
          <a:xfrm>
            <a:off x="3635832" y="531493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653812" y="527891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4366496" y="54527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/>
          <p:cNvSpPr txBox="1"/>
          <p:nvPr/>
        </p:nvSpPr>
        <p:spPr>
          <a:xfrm>
            <a:off x="4894348" y="533890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4603090" y="531189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 flipV="1">
            <a:off x="4000614" y="501138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3856250" y="4763354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流程图: 决策 150"/>
          <p:cNvSpPr/>
          <p:nvPr/>
        </p:nvSpPr>
        <p:spPr>
          <a:xfrm>
            <a:off x="3564994" y="473914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矩形: 圆角 151"/>
          <p:cNvSpPr/>
          <p:nvPr/>
        </p:nvSpPr>
        <p:spPr>
          <a:xfrm>
            <a:off x="3636382" y="415923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3603068" y="412849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矩形: 圆角 163"/>
          <p:cNvSpPr/>
          <p:nvPr/>
        </p:nvSpPr>
        <p:spPr>
          <a:xfrm>
            <a:off x="7785385" y="530858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7803361" y="53399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6" name="直接箭头连接符 165"/>
          <p:cNvCxnSpPr/>
          <p:nvPr/>
        </p:nvCxnSpPr>
        <p:spPr>
          <a:xfrm>
            <a:off x="5479954" y="5450597"/>
            <a:ext cx="2281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2602487" y="53134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2617289" y="533884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3336724" y="545312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矩形: 圆角 172"/>
          <p:cNvSpPr/>
          <p:nvPr/>
        </p:nvSpPr>
        <p:spPr>
          <a:xfrm>
            <a:off x="5712501" y="530414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5727309" y="526369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6" name="直接箭头连接符 265"/>
          <p:cNvCxnSpPr/>
          <p:nvPr/>
        </p:nvCxnSpPr>
        <p:spPr>
          <a:xfrm>
            <a:off x="4369000" y="430227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文本框 266"/>
          <p:cNvSpPr txBox="1"/>
          <p:nvPr/>
        </p:nvSpPr>
        <p:spPr>
          <a:xfrm>
            <a:off x="4896852" y="418985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流程图: 决策 267"/>
          <p:cNvSpPr/>
          <p:nvPr/>
        </p:nvSpPr>
        <p:spPr>
          <a:xfrm>
            <a:off x="4605594" y="416136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/>
          <p:cNvCxnSpPr/>
          <p:nvPr/>
        </p:nvCxnSpPr>
        <p:spPr>
          <a:xfrm flipV="1">
            <a:off x="3999943" y="3860854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文本框 176"/>
          <p:cNvSpPr txBox="1"/>
          <p:nvPr/>
        </p:nvSpPr>
        <p:spPr>
          <a:xfrm>
            <a:off x="3858147" y="36139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流程图: 决策 177"/>
          <p:cNvSpPr/>
          <p:nvPr/>
        </p:nvSpPr>
        <p:spPr>
          <a:xfrm>
            <a:off x="3566891" y="358861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矩形: 圆角 178"/>
          <p:cNvSpPr/>
          <p:nvPr/>
        </p:nvSpPr>
        <p:spPr>
          <a:xfrm>
            <a:off x="4673790" y="3583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4640487" y="355263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1" name="直接箭头连接符 180"/>
          <p:cNvCxnSpPr/>
          <p:nvPr/>
        </p:nvCxnSpPr>
        <p:spPr>
          <a:xfrm>
            <a:off x="4444904" y="372611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矩形: 圆角 274"/>
          <p:cNvSpPr/>
          <p:nvPr/>
        </p:nvSpPr>
        <p:spPr>
          <a:xfrm>
            <a:off x="5712197" y="41580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5678877" y="4186280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7" name="直接箭头连接符 276"/>
          <p:cNvCxnSpPr/>
          <p:nvPr/>
        </p:nvCxnSpPr>
        <p:spPr>
          <a:xfrm>
            <a:off x="5476996" y="43021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文本框 280"/>
          <p:cNvSpPr txBox="1"/>
          <p:nvPr/>
        </p:nvSpPr>
        <p:spPr>
          <a:xfrm>
            <a:off x="9825062" y="533603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流程图: 决策 281"/>
          <p:cNvSpPr/>
          <p:nvPr/>
        </p:nvSpPr>
        <p:spPr>
          <a:xfrm>
            <a:off x="9790276" y="531388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5" name="直接箭头连接符 284"/>
          <p:cNvCxnSpPr/>
          <p:nvPr/>
        </p:nvCxnSpPr>
        <p:spPr>
          <a:xfrm>
            <a:off x="5406408" y="372626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文本框 285"/>
          <p:cNvSpPr txBox="1"/>
          <p:nvPr/>
        </p:nvSpPr>
        <p:spPr>
          <a:xfrm>
            <a:off x="5934260" y="36079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流程图: 决策 286"/>
          <p:cNvSpPr/>
          <p:nvPr/>
        </p:nvSpPr>
        <p:spPr>
          <a:xfrm>
            <a:off x="5643002" y="35921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矩形: 圆角 287"/>
          <p:cNvSpPr/>
          <p:nvPr/>
        </p:nvSpPr>
        <p:spPr>
          <a:xfrm>
            <a:off x="6749605" y="358547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6716286" y="361369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0" name="直接箭头连接符 289"/>
          <p:cNvCxnSpPr/>
          <p:nvPr/>
        </p:nvCxnSpPr>
        <p:spPr>
          <a:xfrm>
            <a:off x="6522900" y="372762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/>
          <p:nvPr/>
        </p:nvCxnSpPr>
        <p:spPr>
          <a:xfrm>
            <a:off x="9550637" y="54524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矩形: 圆角 186"/>
          <p:cNvSpPr/>
          <p:nvPr/>
        </p:nvSpPr>
        <p:spPr>
          <a:xfrm>
            <a:off x="10900184" y="530822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10963106" y="533961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9" name="直接箭头连接符 188"/>
          <p:cNvCxnSpPr/>
          <p:nvPr/>
        </p:nvCxnSpPr>
        <p:spPr>
          <a:xfrm>
            <a:off x="10658633" y="54522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箭头连接符 192"/>
          <p:cNvCxnSpPr/>
          <p:nvPr/>
        </p:nvCxnSpPr>
        <p:spPr>
          <a:xfrm>
            <a:off x="6443088" y="4300524"/>
            <a:ext cx="3068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/>
          <p:nvPr/>
        </p:nvCxnSpPr>
        <p:spPr>
          <a:xfrm>
            <a:off x="8521747" y="5447876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接箭头连接符 215"/>
          <p:cNvCxnSpPr/>
          <p:nvPr/>
        </p:nvCxnSpPr>
        <p:spPr>
          <a:xfrm flipV="1">
            <a:off x="4000614" y="4449405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箭头连接符 216"/>
          <p:cNvCxnSpPr/>
          <p:nvPr/>
        </p:nvCxnSpPr>
        <p:spPr>
          <a:xfrm>
            <a:off x="6442946" y="54527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文本框 217"/>
          <p:cNvSpPr txBox="1"/>
          <p:nvPr/>
        </p:nvSpPr>
        <p:spPr>
          <a:xfrm>
            <a:off x="6970798" y="5338907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9" name="流程图: 决策 218"/>
          <p:cNvSpPr/>
          <p:nvPr/>
        </p:nvSpPr>
        <p:spPr>
          <a:xfrm>
            <a:off x="6679540" y="531189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0" name="直接箭头连接符 219"/>
          <p:cNvCxnSpPr/>
          <p:nvPr/>
        </p:nvCxnSpPr>
        <p:spPr>
          <a:xfrm flipV="1">
            <a:off x="6073889" y="501138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文本框 220"/>
          <p:cNvSpPr txBox="1"/>
          <p:nvPr/>
        </p:nvSpPr>
        <p:spPr>
          <a:xfrm>
            <a:off x="5932700" y="476335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2" name="流程图: 决策 221"/>
          <p:cNvSpPr/>
          <p:nvPr/>
        </p:nvSpPr>
        <p:spPr>
          <a:xfrm>
            <a:off x="5641444" y="473914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3" name="直接箭头连接符 222"/>
          <p:cNvCxnSpPr/>
          <p:nvPr/>
        </p:nvCxnSpPr>
        <p:spPr>
          <a:xfrm>
            <a:off x="7556404" y="5450597"/>
            <a:ext cx="2281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圆角 223"/>
          <p:cNvSpPr/>
          <p:nvPr/>
        </p:nvSpPr>
        <p:spPr>
          <a:xfrm>
            <a:off x="6750335" y="473391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6768311" y="476530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更换操作板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6" name="直接箭头连接符 225"/>
          <p:cNvCxnSpPr/>
          <p:nvPr/>
        </p:nvCxnSpPr>
        <p:spPr>
          <a:xfrm>
            <a:off x="7477362" y="4877757"/>
            <a:ext cx="17079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箭头连接符 226"/>
          <p:cNvCxnSpPr/>
          <p:nvPr/>
        </p:nvCxnSpPr>
        <p:spPr>
          <a:xfrm>
            <a:off x="6521354" y="4875922"/>
            <a:ext cx="2281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矩形: 圆角 227"/>
          <p:cNvSpPr/>
          <p:nvPr/>
        </p:nvSpPr>
        <p:spPr>
          <a:xfrm>
            <a:off x="8820435" y="530858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9" name="文本框 228"/>
          <p:cNvSpPr txBox="1"/>
          <p:nvPr/>
        </p:nvSpPr>
        <p:spPr>
          <a:xfrm>
            <a:off x="8787118" y="527648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开机，查看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4" name="直接连接符 233"/>
          <p:cNvCxnSpPr/>
          <p:nvPr/>
        </p:nvCxnSpPr>
        <p:spPr>
          <a:xfrm>
            <a:off x="9183792" y="4876800"/>
            <a:ext cx="0" cy="435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文本框 234"/>
          <p:cNvSpPr txBox="1"/>
          <p:nvPr/>
        </p:nvSpPr>
        <p:spPr>
          <a:xfrm>
            <a:off x="7751787" y="418668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流程图: 决策 235"/>
          <p:cNvSpPr/>
          <p:nvPr/>
        </p:nvSpPr>
        <p:spPr>
          <a:xfrm>
            <a:off x="7717001" y="416453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7" name="直接箭头连接符 236"/>
          <p:cNvCxnSpPr/>
          <p:nvPr/>
        </p:nvCxnSpPr>
        <p:spPr>
          <a:xfrm>
            <a:off x="7477362" y="43030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矩形: 圆角 237"/>
          <p:cNvSpPr/>
          <p:nvPr/>
        </p:nvSpPr>
        <p:spPr>
          <a:xfrm>
            <a:off x="8826909" y="415887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9" name="文本框 238"/>
          <p:cNvSpPr txBox="1"/>
          <p:nvPr/>
        </p:nvSpPr>
        <p:spPr>
          <a:xfrm>
            <a:off x="8889831" y="419026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0" name="直接箭头连接符 239"/>
          <p:cNvCxnSpPr/>
          <p:nvPr/>
        </p:nvCxnSpPr>
        <p:spPr>
          <a:xfrm>
            <a:off x="8585358" y="430292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矩形: 圆角 240"/>
          <p:cNvSpPr/>
          <p:nvPr/>
        </p:nvSpPr>
        <p:spPr>
          <a:xfrm>
            <a:off x="6747160" y="415923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2" name="文本框 241"/>
          <p:cNvSpPr txBox="1"/>
          <p:nvPr/>
        </p:nvSpPr>
        <p:spPr>
          <a:xfrm>
            <a:off x="6713843" y="412713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开机，查看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5" name="直接箭头连接符 244"/>
          <p:cNvCxnSpPr/>
          <p:nvPr/>
        </p:nvCxnSpPr>
        <p:spPr>
          <a:xfrm>
            <a:off x="7112000" y="3866738"/>
            <a:ext cx="0" cy="291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55607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27387" y="4623390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4741886" y="4619899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/>
        </p:nvSpPr>
        <p:spPr>
          <a:xfrm>
            <a:off x="5783587" y="40462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5495502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770218" y="3460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矩形: 圆角 132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7546487" y="34025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: 圆角 135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562731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452248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4489158" y="40458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矩形: 圆角 141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9674222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4888518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565618" y="4560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开机进水完成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转入加热状态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97139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9779995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73287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50"/>
          <p:cNvSpPr txBox="1"/>
          <p:nvPr/>
        </p:nvSpPr>
        <p:spPr>
          <a:xfrm>
            <a:off x="7805568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流程图: 决策 151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84391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: 圆角 153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8636008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>
            <a:off x="9410664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867232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835741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868990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流程图: 决策 162"/>
          <p:cNvSpPr/>
          <p:nvPr/>
        </p:nvSpPr>
        <p:spPr>
          <a:xfrm>
            <a:off x="860700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948055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11112500" y="4303636"/>
            <a:ext cx="0" cy="28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文本框 169"/>
          <p:cNvSpPr txBox="1"/>
          <p:nvPr/>
        </p:nvSpPr>
        <p:spPr>
          <a:xfrm>
            <a:off x="3505830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矩形: 圆角 171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7700362" y="45613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>
            <a:off x="7334214" y="473489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文本框 175"/>
          <p:cNvSpPr txBox="1"/>
          <p:nvPr/>
        </p:nvSpPr>
        <p:spPr>
          <a:xfrm>
            <a:off x="10766355" y="46208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1068345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矩形: 圆角 177"/>
          <p:cNvSpPr/>
          <p:nvPr/>
        </p:nvSpPr>
        <p:spPr>
          <a:xfrm>
            <a:off x="107489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0815037" y="39835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加热结束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0" name="直接箭头连接符 179"/>
          <p:cNvCxnSpPr/>
          <p:nvPr/>
        </p:nvCxnSpPr>
        <p:spPr>
          <a:xfrm>
            <a:off x="10448889" y="41570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/>
          <p:cNvCxnSpPr/>
          <p:nvPr/>
        </p:nvCxnSpPr>
        <p:spPr>
          <a:xfrm flipH="1">
            <a:off x="10438977" y="4733925"/>
            <a:ext cx="244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: 圆角 164"/>
          <p:cNvSpPr/>
          <p:nvPr/>
        </p:nvSpPr>
        <p:spPr>
          <a:xfrm>
            <a:off x="3484584" y="402109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>
            <a:off x="4216729" y="4156893"/>
            <a:ext cx="2991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文本框 193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893158" y="203668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代码含义：进水失败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898321" y="2338826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矩形: 圆角 128"/>
          <p:cNvSpPr/>
          <p:nvPr/>
        </p:nvSpPr>
        <p:spPr>
          <a:xfrm>
            <a:off x="10748655" y="47351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817919" y="476335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矩形: 圆角 140"/>
          <p:cNvSpPr/>
          <p:nvPr/>
        </p:nvSpPr>
        <p:spPr>
          <a:xfrm>
            <a:off x="5560438" y="4733203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5475823" y="4701099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4" name="直接箭头连接符 153"/>
          <p:cNvCxnSpPr/>
          <p:nvPr/>
        </p:nvCxnSpPr>
        <p:spPr>
          <a:xfrm>
            <a:off x="6297133" y="48761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文本框 154"/>
          <p:cNvSpPr txBox="1"/>
          <p:nvPr/>
        </p:nvSpPr>
        <p:spPr>
          <a:xfrm>
            <a:off x="6821810" y="47669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流程图: 决策 155"/>
          <p:cNvSpPr/>
          <p:nvPr/>
        </p:nvSpPr>
        <p:spPr>
          <a:xfrm>
            <a:off x="6533727" y="47352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 flipV="1">
            <a:off x="5927839" y="4434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/>
          <p:cNvSpPr txBox="1"/>
          <p:nvPr/>
        </p:nvSpPr>
        <p:spPr>
          <a:xfrm>
            <a:off x="5786280" y="419101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流程图: 决策 158"/>
          <p:cNvSpPr/>
          <p:nvPr/>
        </p:nvSpPr>
        <p:spPr>
          <a:xfrm>
            <a:off x="5495024" y="41625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矩形: 圆角 159"/>
          <p:cNvSpPr/>
          <p:nvPr/>
        </p:nvSpPr>
        <p:spPr>
          <a:xfrm>
            <a:off x="6598657" y="41572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6616639" y="4186862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6373037" y="43001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矩形: 圆角 166"/>
          <p:cNvSpPr/>
          <p:nvPr/>
        </p:nvSpPr>
        <p:spPr>
          <a:xfrm>
            <a:off x="7640330" y="47319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7555715" y="476017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2" name="直接箭头连接符 171"/>
          <p:cNvCxnSpPr/>
          <p:nvPr/>
        </p:nvCxnSpPr>
        <p:spPr>
          <a:xfrm>
            <a:off x="7413625" y="487737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/>
          <p:nvPr/>
        </p:nvCxnSpPr>
        <p:spPr>
          <a:xfrm>
            <a:off x="8372257" y="4877381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: 圆角 182"/>
          <p:cNvSpPr/>
          <p:nvPr/>
        </p:nvSpPr>
        <p:spPr>
          <a:xfrm>
            <a:off x="4527360" y="473679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4542159" y="476502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5261597" y="4876499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矩形: 圆角 201"/>
          <p:cNvSpPr/>
          <p:nvPr/>
        </p:nvSpPr>
        <p:spPr>
          <a:xfrm>
            <a:off x="5560614" y="35857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5527293" y="3547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是否老化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" name="矩形: 圆角 203"/>
          <p:cNvSpPr/>
          <p:nvPr/>
        </p:nvSpPr>
        <p:spPr>
          <a:xfrm>
            <a:off x="7637064" y="35857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7603736" y="36140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1" name="文本框 210"/>
          <p:cNvSpPr txBox="1"/>
          <p:nvPr/>
        </p:nvSpPr>
        <p:spPr>
          <a:xfrm>
            <a:off x="6821416" y="36068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2" name="流程图: 决策 211"/>
          <p:cNvSpPr/>
          <p:nvPr/>
        </p:nvSpPr>
        <p:spPr>
          <a:xfrm>
            <a:off x="6530165" y="35910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3" name="直接箭头连接符 212"/>
          <p:cNvCxnSpPr/>
          <p:nvPr/>
        </p:nvCxnSpPr>
        <p:spPr>
          <a:xfrm>
            <a:off x="6293571" y="37286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接箭头连接符 213"/>
          <p:cNvCxnSpPr/>
          <p:nvPr/>
        </p:nvCxnSpPr>
        <p:spPr>
          <a:xfrm>
            <a:off x="7410359" y="37279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箭头连接符 219"/>
          <p:cNvCxnSpPr/>
          <p:nvPr/>
        </p:nvCxnSpPr>
        <p:spPr>
          <a:xfrm>
            <a:off x="7350089" y="37279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接箭头连接符 231"/>
          <p:cNvCxnSpPr/>
          <p:nvPr/>
        </p:nvCxnSpPr>
        <p:spPr>
          <a:xfrm flipV="1">
            <a:off x="5927725" y="386660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矩形: 圆角 261"/>
          <p:cNvSpPr/>
          <p:nvPr/>
        </p:nvSpPr>
        <p:spPr>
          <a:xfrm>
            <a:off x="8676945" y="473093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3" name="文本框 262"/>
          <p:cNvSpPr txBox="1"/>
          <p:nvPr/>
        </p:nvSpPr>
        <p:spPr>
          <a:xfrm>
            <a:off x="8589156" y="4700004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开机检查电磁阀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6" name="直接箭头连接符 265"/>
          <p:cNvCxnSpPr/>
          <p:nvPr/>
        </p:nvCxnSpPr>
        <p:spPr>
          <a:xfrm>
            <a:off x="7331275" y="430031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文本框 266"/>
          <p:cNvSpPr txBox="1"/>
          <p:nvPr/>
        </p:nvSpPr>
        <p:spPr>
          <a:xfrm>
            <a:off x="7859127" y="417520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流程图: 决策 267"/>
          <p:cNvSpPr/>
          <p:nvPr/>
        </p:nvSpPr>
        <p:spPr>
          <a:xfrm>
            <a:off x="7567869" y="415940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矩形: 圆角 274"/>
          <p:cNvSpPr/>
          <p:nvPr/>
        </p:nvSpPr>
        <p:spPr>
          <a:xfrm>
            <a:off x="8674472" y="415610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8692448" y="4184327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7" name="直接箭头连接符 276"/>
          <p:cNvCxnSpPr/>
          <p:nvPr/>
        </p:nvCxnSpPr>
        <p:spPr>
          <a:xfrm>
            <a:off x="8447767" y="430152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接箭头连接符 277"/>
          <p:cNvCxnSpPr/>
          <p:nvPr/>
        </p:nvCxnSpPr>
        <p:spPr>
          <a:xfrm>
            <a:off x="9406399" y="430153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矩形: 圆角 278"/>
          <p:cNvSpPr/>
          <p:nvPr/>
        </p:nvSpPr>
        <p:spPr>
          <a:xfrm>
            <a:off x="9711087" y="415825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9623300" y="41273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开机检查电磁阀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9781602" y="476575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流程图: 决策 281"/>
          <p:cNvSpPr/>
          <p:nvPr/>
        </p:nvSpPr>
        <p:spPr>
          <a:xfrm>
            <a:off x="9644226" y="473725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3" name="直接箭头连接符 282"/>
          <p:cNvCxnSpPr/>
          <p:nvPr/>
        </p:nvCxnSpPr>
        <p:spPr>
          <a:xfrm>
            <a:off x="10072783" y="443675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箭头连接符 289"/>
          <p:cNvCxnSpPr/>
          <p:nvPr/>
        </p:nvCxnSpPr>
        <p:spPr>
          <a:xfrm>
            <a:off x="9402625" y="487819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直接箭头连接符 299"/>
          <p:cNvCxnSpPr/>
          <p:nvPr/>
        </p:nvCxnSpPr>
        <p:spPr>
          <a:xfrm>
            <a:off x="8372257" y="3727934"/>
            <a:ext cx="17005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接箭头连接符 205"/>
          <p:cNvCxnSpPr/>
          <p:nvPr/>
        </p:nvCxnSpPr>
        <p:spPr>
          <a:xfrm>
            <a:off x="10520225" y="487819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连接符 208"/>
          <p:cNvCxnSpPr/>
          <p:nvPr/>
        </p:nvCxnSpPr>
        <p:spPr>
          <a:xfrm>
            <a:off x="10072992" y="3727934"/>
            <a:ext cx="0" cy="428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文本框 129"/>
          <p:cNvSpPr txBox="1"/>
          <p:nvPr/>
        </p:nvSpPr>
        <p:spPr>
          <a:xfrm>
            <a:off x="893253" y="114908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2230209" y="2172185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二）安装手册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2225415" y="3890603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四）维修手册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10-35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2230201" y="417328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结构爆炸图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2225409" y="4464835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电路图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12-14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2230201" y="4757538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⑤ 故障代码速查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2229941" y="5040529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⑦ 维修配件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29-34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150403" y="4179016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工作原理图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145612" y="4470504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接线图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13-15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6142999" y="4758313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⑥ 故障分析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17-28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2230189" y="2459042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设备安装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6226709" y="2457265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② 参数设置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6142999" y="503453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⑧ 服务流程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35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2230218" y="1737600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一）设备简介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2230197" y="2892859"/>
            <a:ext cx="766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三）客户使用现象自查步骤    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06-09 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2225847" y="3176627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屏幕无显示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2229764" y="346899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产生大量蒸汽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6146049" y="3182359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显示代码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6141258" y="346513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跳电  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文本框 12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893158" y="203668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代码含义：加热失败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898321" y="233882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维修配件：控制板、加热管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4525655" y="44493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4543635" y="44141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矩形: 圆角 147"/>
          <p:cNvSpPr/>
          <p:nvPr/>
        </p:nvSpPr>
        <p:spPr>
          <a:xfrm>
            <a:off x="5563880" y="50208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5581865" y="49856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矩形: 圆角 149"/>
          <p:cNvSpPr/>
          <p:nvPr/>
        </p:nvSpPr>
        <p:spPr>
          <a:xfrm>
            <a:off x="8675380" y="50208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642056" y="49792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管工作状态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5264962" y="45890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5786457" y="447676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流程图: 决策 162"/>
          <p:cNvSpPr/>
          <p:nvPr/>
        </p:nvSpPr>
        <p:spPr>
          <a:xfrm>
            <a:off x="5495206" y="44514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4748234" y="50514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流程图: 决策 164"/>
          <p:cNvSpPr/>
          <p:nvPr/>
        </p:nvSpPr>
        <p:spPr>
          <a:xfrm>
            <a:off x="4456981" y="5026147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9679832" y="503998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加热工作正常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流程图: 决策 168"/>
          <p:cNvSpPr/>
          <p:nvPr/>
        </p:nvSpPr>
        <p:spPr>
          <a:xfrm>
            <a:off x="9645048" y="50241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3" name="直接箭头连接符 172"/>
          <p:cNvCxnSpPr/>
          <p:nvPr/>
        </p:nvCxnSpPr>
        <p:spPr>
          <a:xfrm>
            <a:off x="5331370" y="516182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9412066" y="516182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箭头连接符 176"/>
          <p:cNvCxnSpPr/>
          <p:nvPr/>
        </p:nvCxnSpPr>
        <p:spPr>
          <a:xfrm>
            <a:off x="10527134" y="516231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>
            <a:off x="8379025" y="516182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矩形: 圆角 192"/>
          <p:cNvSpPr/>
          <p:nvPr/>
        </p:nvSpPr>
        <p:spPr>
          <a:xfrm>
            <a:off x="3492310" y="444787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3507109" y="447292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9" name="直接箭头连接符 198"/>
          <p:cNvCxnSpPr/>
          <p:nvPr/>
        </p:nvCxnSpPr>
        <p:spPr>
          <a:xfrm>
            <a:off x="4226547" y="4587574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箭头连接符 199"/>
          <p:cNvCxnSpPr/>
          <p:nvPr/>
        </p:nvCxnSpPr>
        <p:spPr>
          <a:xfrm>
            <a:off x="4889500" y="4729508"/>
            <a:ext cx="0" cy="288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矩形: 圆角 206"/>
          <p:cNvSpPr/>
          <p:nvPr/>
        </p:nvSpPr>
        <p:spPr>
          <a:xfrm>
            <a:off x="6601015" y="444820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6619002" y="44746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9" name="直接箭头连接符 208"/>
          <p:cNvCxnSpPr/>
          <p:nvPr/>
        </p:nvCxnSpPr>
        <p:spPr>
          <a:xfrm>
            <a:off x="6372129" y="458799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圆角 223"/>
          <p:cNvSpPr/>
          <p:nvPr/>
        </p:nvSpPr>
        <p:spPr>
          <a:xfrm>
            <a:off x="7638720" y="501668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7653523" y="5049254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矩形: 圆角 225"/>
          <p:cNvSpPr/>
          <p:nvPr/>
        </p:nvSpPr>
        <p:spPr>
          <a:xfrm>
            <a:off x="10750220" y="502620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10816319" y="5058779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1" name="直接箭头连接符 230"/>
          <p:cNvCxnSpPr/>
          <p:nvPr/>
        </p:nvCxnSpPr>
        <p:spPr>
          <a:xfrm>
            <a:off x="7336299" y="458728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矩形: 圆角 232"/>
          <p:cNvSpPr/>
          <p:nvPr/>
        </p:nvSpPr>
        <p:spPr>
          <a:xfrm>
            <a:off x="7640987" y="4447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4" name="文本框 233"/>
          <p:cNvSpPr txBox="1"/>
          <p:nvPr/>
        </p:nvSpPr>
        <p:spPr>
          <a:xfrm>
            <a:off x="7601231" y="441512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8689729" y="446530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继电器通路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流程图: 决策 235"/>
          <p:cNvSpPr/>
          <p:nvPr/>
        </p:nvSpPr>
        <p:spPr>
          <a:xfrm>
            <a:off x="8603648" y="44495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7" name="直接箭头连接符 236"/>
          <p:cNvCxnSpPr/>
          <p:nvPr/>
        </p:nvCxnSpPr>
        <p:spPr>
          <a:xfrm>
            <a:off x="8370666" y="458715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接箭头连接符 239"/>
          <p:cNvCxnSpPr/>
          <p:nvPr/>
        </p:nvCxnSpPr>
        <p:spPr>
          <a:xfrm>
            <a:off x="9039061" y="4729508"/>
            <a:ext cx="0" cy="294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箭头连接符 137"/>
          <p:cNvCxnSpPr/>
          <p:nvPr/>
        </p:nvCxnSpPr>
        <p:spPr>
          <a:xfrm>
            <a:off x="6303187" y="51637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文本框 169"/>
          <p:cNvSpPr txBox="1"/>
          <p:nvPr/>
        </p:nvSpPr>
        <p:spPr>
          <a:xfrm>
            <a:off x="6773387" y="505143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流程图: 决策 170"/>
          <p:cNvSpPr/>
          <p:nvPr/>
        </p:nvSpPr>
        <p:spPr>
          <a:xfrm>
            <a:off x="6533431" y="5026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7410354" y="51626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893964" y="2761190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注：本检查步骤适配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FEHHC120/121/130/131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文本框 12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893158" y="203668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代码含义：加热失败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898321" y="233882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维修配件：控制板、加热管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4522480" y="44493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4540461" y="44141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三相电压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矩形: 圆角 147"/>
          <p:cNvSpPr/>
          <p:nvPr/>
        </p:nvSpPr>
        <p:spPr>
          <a:xfrm>
            <a:off x="5560705" y="50208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5578690" y="49856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矩形: 圆角 149"/>
          <p:cNvSpPr/>
          <p:nvPr/>
        </p:nvSpPr>
        <p:spPr>
          <a:xfrm>
            <a:off x="8672205" y="50208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638881" y="49792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管工作状态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5261787" y="45890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5731987" y="4476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缺相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流程图: 决策 162"/>
          <p:cNvSpPr/>
          <p:nvPr/>
        </p:nvSpPr>
        <p:spPr>
          <a:xfrm>
            <a:off x="5492031" y="44514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4745059" y="50514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流程图: 决策 164"/>
          <p:cNvSpPr/>
          <p:nvPr/>
        </p:nvSpPr>
        <p:spPr>
          <a:xfrm>
            <a:off x="4453806" y="5026147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9676657" y="503998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加热工作正常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流程图: 决策 168"/>
          <p:cNvSpPr/>
          <p:nvPr/>
        </p:nvSpPr>
        <p:spPr>
          <a:xfrm>
            <a:off x="9641873" y="50241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3" name="直接箭头连接符 172"/>
          <p:cNvCxnSpPr/>
          <p:nvPr/>
        </p:nvCxnSpPr>
        <p:spPr>
          <a:xfrm>
            <a:off x="5328195" y="516182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9408891" y="516182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箭头连接符 176"/>
          <p:cNvCxnSpPr/>
          <p:nvPr/>
        </p:nvCxnSpPr>
        <p:spPr>
          <a:xfrm>
            <a:off x="10523959" y="516231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>
            <a:off x="8375850" y="516182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矩形: 圆角 192"/>
          <p:cNvSpPr/>
          <p:nvPr/>
        </p:nvSpPr>
        <p:spPr>
          <a:xfrm>
            <a:off x="3489135" y="444787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3503934" y="447292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9" name="直接箭头连接符 198"/>
          <p:cNvCxnSpPr/>
          <p:nvPr/>
        </p:nvCxnSpPr>
        <p:spPr>
          <a:xfrm>
            <a:off x="4223372" y="4587574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箭头连接符 199"/>
          <p:cNvCxnSpPr/>
          <p:nvPr/>
        </p:nvCxnSpPr>
        <p:spPr>
          <a:xfrm>
            <a:off x="4886325" y="4729508"/>
            <a:ext cx="0" cy="288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矩形: 圆角 206"/>
          <p:cNvSpPr/>
          <p:nvPr/>
        </p:nvSpPr>
        <p:spPr>
          <a:xfrm>
            <a:off x="6597840" y="444820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6564533" y="441428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检测控制板继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电器工作状态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9" name="直接箭头连接符 208"/>
          <p:cNvCxnSpPr/>
          <p:nvPr/>
        </p:nvCxnSpPr>
        <p:spPr>
          <a:xfrm>
            <a:off x="6368954" y="458799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圆角 223"/>
          <p:cNvSpPr/>
          <p:nvPr/>
        </p:nvSpPr>
        <p:spPr>
          <a:xfrm>
            <a:off x="7635545" y="501668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7650348" y="5049254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矩形: 圆角 225"/>
          <p:cNvSpPr/>
          <p:nvPr/>
        </p:nvSpPr>
        <p:spPr>
          <a:xfrm>
            <a:off x="10747045" y="502620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10813144" y="5058779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矩形: 圆角 232"/>
          <p:cNvSpPr/>
          <p:nvPr/>
        </p:nvSpPr>
        <p:spPr>
          <a:xfrm>
            <a:off x="8672862" y="4447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4" name="文本框 233"/>
          <p:cNvSpPr txBox="1"/>
          <p:nvPr/>
        </p:nvSpPr>
        <p:spPr>
          <a:xfrm>
            <a:off x="8735700" y="4415129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排除外部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7805392" y="44653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流程图: 决策 235"/>
          <p:cNvSpPr/>
          <p:nvPr/>
        </p:nvSpPr>
        <p:spPr>
          <a:xfrm>
            <a:off x="7565423" y="44495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7" name="直接箭头连接符 236"/>
          <p:cNvCxnSpPr/>
          <p:nvPr/>
        </p:nvCxnSpPr>
        <p:spPr>
          <a:xfrm>
            <a:off x="7332441" y="458715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接箭头连接符 239"/>
          <p:cNvCxnSpPr/>
          <p:nvPr/>
        </p:nvCxnSpPr>
        <p:spPr>
          <a:xfrm>
            <a:off x="10074111" y="4729508"/>
            <a:ext cx="0" cy="294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箭头连接符 137"/>
          <p:cNvCxnSpPr/>
          <p:nvPr/>
        </p:nvCxnSpPr>
        <p:spPr>
          <a:xfrm>
            <a:off x="6300012" y="51637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文本框 169"/>
          <p:cNvSpPr txBox="1"/>
          <p:nvPr/>
        </p:nvSpPr>
        <p:spPr>
          <a:xfrm>
            <a:off x="6770212" y="505143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流程图: 决策 170"/>
          <p:cNvSpPr/>
          <p:nvPr/>
        </p:nvSpPr>
        <p:spPr>
          <a:xfrm>
            <a:off x="6530256" y="5026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7407179" y="51626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893964" y="2761190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注：本检查步骤适配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FEHHC140/141/150/151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0" name="直接箭头连接符 179"/>
          <p:cNvCxnSpPr/>
          <p:nvPr/>
        </p:nvCxnSpPr>
        <p:spPr>
          <a:xfrm>
            <a:off x="8448310" y="458715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矩形: 圆角 180"/>
          <p:cNvSpPr/>
          <p:nvPr/>
        </p:nvSpPr>
        <p:spPr>
          <a:xfrm>
            <a:off x="9710430" y="44462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9677106" y="44045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管工作状态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5" name="直接箭头连接符 184"/>
          <p:cNvCxnSpPr/>
          <p:nvPr/>
        </p:nvCxnSpPr>
        <p:spPr>
          <a:xfrm>
            <a:off x="9414075" y="4587153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矩形: 圆角 186"/>
          <p:cNvSpPr/>
          <p:nvPr/>
        </p:nvSpPr>
        <p:spPr>
          <a:xfrm>
            <a:off x="7637812" y="387250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7649356" y="3897604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6770343" y="389063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通路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流程图: 决策 189"/>
          <p:cNvSpPr/>
          <p:nvPr/>
        </p:nvSpPr>
        <p:spPr>
          <a:xfrm>
            <a:off x="6530373" y="38748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7413260" y="401247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箭头连接符 203"/>
          <p:cNvCxnSpPr/>
          <p:nvPr/>
        </p:nvCxnSpPr>
        <p:spPr>
          <a:xfrm>
            <a:off x="8379025" y="4012478"/>
            <a:ext cx="16950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接箭头连接符 214"/>
          <p:cNvCxnSpPr/>
          <p:nvPr/>
        </p:nvCxnSpPr>
        <p:spPr>
          <a:xfrm flipV="1">
            <a:off x="6962775" y="4152017"/>
            <a:ext cx="0" cy="294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接连接符 217"/>
          <p:cNvCxnSpPr/>
          <p:nvPr/>
        </p:nvCxnSpPr>
        <p:spPr>
          <a:xfrm>
            <a:off x="10074275" y="4012478"/>
            <a:ext cx="0" cy="4337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36688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代码含义：温度探头故障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8826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维修配件：温度探头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矩形: 圆角 140"/>
          <p:cNvSpPr/>
          <p:nvPr/>
        </p:nvSpPr>
        <p:spPr>
          <a:xfrm>
            <a:off x="6598663" y="4733203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6565345" y="4761424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4" name="直接箭头连接符 153"/>
          <p:cNvCxnSpPr/>
          <p:nvPr/>
        </p:nvCxnSpPr>
        <p:spPr>
          <a:xfrm>
            <a:off x="8370408" y="48761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文本框 154"/>
          <p:cNvSpPr txBox="1"/>
          <p:nvPr/>
        </p:nvSpPr>
        <p:spPr>
          <a:xfrm>
            <a:off x="8689903" y="476058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不出现代码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流程图: 决策 155"/>
          <p:cNvSpPr/>
          <p:nvPr/>
        </p:nvSpPr>
        <p:spPr>
          <a:xfrm>
            <a:off x="8607002" y="47352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矩形: 圆角 166"/>
          <p:cNvSpPr/>
          <p:nvPr/>
        </p:nvSpPr>
        <p:spPr>
          <a:xfrm>
            <a:off x="9710430" y="47319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9779700" y="47601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2" name="直接箭头连接符 171"/>
          <p:cNvCxnSpPr/>
          <p:nvPr/>
        </p:nvCxnSpPr>
        <p:spPr>
          <a:xfrm>
            <a:off x="9483725" y="487737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箭头连接符 174"/>
          <p:cNvCxnSpPr/>
          <p:nvPr/>
        </p:nvCxnSpPr>
        <p:spPr>
          <a:xfrm>
            <a:off x="7330857" y="4877381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: 圆角 182"/>
          <p:cNvSpPr/>
          <p:nvPr/>
        </p:nvSpPr>
        <p:spPr>
          <a:xfrm>
            <a:off x="5562410" y="473679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5577209" y="476502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6296647" y="4876499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矩形: 圆角 261"/>
          <p:cNvSpPr/>
          <p:nvPr/>
        </p:nvSpPr>
        <p:spPr>
          <a:xfrm>
            <a:off x="7635545" y="473093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3" name="文本框 262"/>
          <p:cNvSpPr txBox="1"/>
          <p:nvPr/>
        </p:nvSpPr>
        <p:spPr>
          <a:xfrm>
            <a:off x="7797822" y="4763504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文本框 11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897600" y="1751610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898321" y="2338826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维修配件：控制板、进水电磁阀、锅炉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4525655" y="47383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4492336" y="47665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确认漏水区域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7412993" y="487853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矩形: 圆角 130"/>
          <p:cNvSpPr/>
          <p:nvPr/>
        </p:nvSpPr>
        <p:spPr>
          <a:xfrm>
            <a:off x="6602105" y="53098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568793" y="53380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重新安装龙头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矩形: 圆角 132"/>
          <p:cNvSpPr/>
          <p:nvPr/>
        </p:nvSpPr>
        <p:spPr>
          <a:xfrm>
            <a:off x="10748655" y="47351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817919" y="476335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6303187" y="48811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135"/>
          <p:cNvSpPr txBox="1"/>
          <p:nvPr/>
        </p:nvSpPr>
        <p:spPr>
          <a:xfrm>
            <a:off x="6568205" y="475933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管路接口漏水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流程图: 决策 136"/>
          <p:cNvSpPr/>
          <p:nvPr/>
        </p:nvSpPr>
        <p:spPr>
          <a:xfrm>
            <a:off x="6533431" y="47435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5529982" y="5330869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龙头管牙漏水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流程图: 决策 139"/>
          <p:cNvSpPr/>
          <p:nvPr/>
        </p:nvSpPr>
        <p:spPr>
          <a:xfrm>
            <a:off x="5495206" y="531507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矩形: 圆角 140"/>
          <p:cNvSpPr/>
          <p:nvPr/>
        </p:nvSpPr>
        <p:spPr>
          <a:xfrm>
            <a:off x="7636888" y="47363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7603572" y="4767774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更换损坏管件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6369595" y="545075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箭头连接符 146"/>
          <p:cNvCxnSpPr/>
          <p:nvPr/>
        </p:nvCxnSpPr>
        <p:spPr>
          <a:xfrm>
            <a:off x="10525216" y="48772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 flipV="1">
            <a:off x="5927839" y="4434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/>
          <p:cNvSpPr txBox="1"/>
          <p:nvPr/>
        </p:nvSpPr>
        <p:spPr>
          <a:xfrm>
            <a:off x="5632394" y="417831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锅炉漏水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流程图: 决策 158"/>
          <p:cNvSpPr/>
          <p:nvPr/>
        </p:nvSpPr>
        <p:spPr>
          <a:xfrm>
            <a:off x="5495024" y="41625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矩形: 圆角 159"/>
          <p:cNvSpPr/>
          <p:nvPr/>
        </p:nvSpPr>
        <p:spPr>
          <a:xfrm>
            <a:off x="6598657" y="41572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6667934" y="418686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更换锅炉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6373037" y="43001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矩形: 圆角 166"/>
          <p:cNvSpPr/>
          <p:nvPr/>
        </p:nvSpPr>
        <p:spPr>
          <a:xfrm>
            <a:off x="5563880" y="47319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5581856" y="47601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开水机内部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/>
          <p:cNvCxnSpPr/>
          <p:nvPr/>
        </p:nvCxnSpPr>
        <p:spPr>
          <a:xfrm>
            <a:off x="5263932" y="4877381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: 圆角 182"/>
          <p:cNvSpPr/>
          <p:nvPr/>
        </p:nvSpPr>
        <p:spPr>
          <a:xfrm>
            <a:off x="3492310" y="473679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3654587" y="476502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4226547" y="4876499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矩形: 圆角 193"/>
          <p:cNvSpPr/>
          <p:nvPr/>
        </p:nvSpPr>
        <p:spPr>
          <a:xfrm>
            <a:off x="7633889" y="3011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7703163" y="297265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矩形: 圆角 195"/>
          <p:cNvSpPr/>
          <p:nvPr/>
        </p:nvSpPr>
        <p:spPr>
          <a:xfrm>
            <a:off x="9710339" y="3011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9728308" y="29663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1" name="文本框 210"/>
          <p:cNvSpPr txBox="1"/>
          <p:nvPr/>
        </p:nvSpPr>
        <p:spPr>
          <a:xfrm>
            <a:off x="8792100" y="3032136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2" name="流程图: 决策 211"/>
          <p:cNvSpPr/>
          <p:nvPr/>
        </p:nvSpPr>
        <p:spPr>
          <a:xfrm>
            <a:off x="8603440" y="30163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3" name="直接箭头连接符 212"/>
          <p:cNvCxnSpPr/>
          <p:nvPr/>
        </p:nvCxnSpPr>
        <p:spPr>
          <a:xfrm>
            <a:off x="8366846" y="31539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接箭头连接符 213"/>
          <p:cNvCxnSpPr/>
          <p:nvPr/>
        </p:nvCxnSpPr>
        <p:spPr>
          <a:xfrm>
            <a:off x="9483634" y="31532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箭头连接符 219"/>
          <p:cNvCxnSpPr/>
          <p:nvPr/>
        </p:nvCxnSpPr>
        <p:spPr>
          <a:xfrm>
            <a:off x="9423364" y="31532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/>
          <p:cNvCxnSpPr/>
          <p:nvPr/>
        </p:nvCxnSpPr>
        <p:spPr>
          <a:xfrm>
            <a:off x="5927725" y="5018433"/>
            <a:ext cx="0" cy="288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箭头连接符 265"/>
          <p:cNvCxnSpPr/>
          <p:nvPr/>
        </p:nvCxnSpPr>
        <p:spPr>
          <a:xfrm>
            <a:off x="9407725" y="487499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文本框 266"/>
          <p:cNvSpPr txBox="1"/>
          <p:nvPr/>
        </p:nvSpPr>
        <p:spPr>
          <a:xfrm>
            <a:off x="9730395" y="475305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无漏水现象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流程图: 决策 267"/>
          <p:cNvSpPr/>
          <p:nvPr/>
        </p:nvSpPr>
        <p:spPr>
          <a:xfrm>
            <a:off x="9644319" y="473725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7858647" y="360246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流程图: 决策 270"/>
          <p:cNvSpPr/>
          <p:nvPr/>
        </p:nvSpPr>
        <p:spPr>
          <a:xfrm>
            <a:off x="7567391" y="358666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矩形: 圆角 271"/>
          <p:cNvSpPr/>
          <p:nvPr/>
        </p:nvSpPr>
        <p:spPr>
          <a:xfrm>
            <a:off x="8674290" y="358143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8692279" y="36110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4" name="直接箭头连接符 273"/>
          <p:cNvCxnSpPr/>
          <p:nvPr/>
        </p:nvCxnSpPr>
        <p:spPr>
          <a:xfrm>
            <a:off x="8445404" y="37275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矩形: 圆角 274"/>
          <p:cNvSpPr/>
          <p:nvPr/>
        </p:nvSpPr>
        <p:spPr>
          <a:xfrm>
            <a:off x="8674472" y="473078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8743747" y="469550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8" name="直接箭头连接符 277"/>
          <p:cNvCxnSpPr/>
          <p:nvPr/>
        </p:nvCxnSpPr>
        <p:spPr>
          <a:xfrm>
            <a:off x="8377699" y="487620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文本框 293"/>
          <p:cNvSpPr txBox="1"/>
          <p:nvPr/>
        </p:nvSpPr>
        <p:spPr>
          <a:xfrm>
            <a:off x="10766053" y="36099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电磁阀关闭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流程图: 决策 294"/>
          <p:cNvSpPr/>
          <p:nvPr/>
        </p:nvSpPr>
        <p:spPr>
          <a:xfrm>
            <a:off x="10679981" y="35910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6" name="直接箭头连接符 295"/>
          <p:cNvCxnSpPr/>
          <p:nvPr/>
        </p:nvCxnSpPr>
        <p:spPr>
          <a:xfrm>
            <a:off x="10449828" y="37286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矩形: 圆角 297"/>
          <p:cNvSpPr/>
          <p:nvPr/>
        </p:nvSpPr>
        <p:spPr>
          <a:xfrm>
            <a:off x="9715456" y="358276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9627670" y="3542309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开机低水位检查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进水电磁阀状态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0" name="直接箭头连接符 299"/>
          <p:cNvCxnSpPr/>
          <p:nvPr/>
        </p:nvCxnSpPr>
        <p:spPr>
          <a:xfrm>
            <a:off x="9421744" y="372684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接箭头连接符 300"/>
          <p:cNvCxnSpPr/>
          <p:nvPr/>
        </p:nvCxnSpPr>
        <p:spPr>
          <a:xfrm>
            <a:off x="10079133" y="328740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7326908" y="4302125"/>
            <a:ext cx="17154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>
            <a:off x="9038416" y="4300157"/>
            <a:ext cx="0" cy="42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箭头连接符 145"/>
          <p:cNvCxnSpPr/>
          <p:nvPr/>
        </p:nvCxnSpPr>
        <p:spPr>
          <a:xfrm>
            <a:off x="7326908" y="5451475"/>
            <a:ext cx="17154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9038416" y="5017707"/>
            <a:ext cx="0" cy="42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6966064" y="32854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文本框 155"/>
          <p:cNvSpPr txBox="1"/>
          <p:nvPr/>
        </p:nvSpPr>
        <p:spPr>
          <a:xfrm>
            <a:off x="6824507" y="3032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流程图: 决策 165"/>
          <p:cNvSpPr/>
          <p:nvPr/>
        </p:nvSpPr>
        <p:spPr>
          <a:xfrm>
            <a:off x="6533249" y="30163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2" name="直接箭头连接符 171"/>
          <p:cNvCxnSpPr/>
          <p:nvPr/>
        </p:nvCxnSpPr>
        <p:spPr>
          <a:xfrm>
            <a:off x="7411262" y="31539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/>
          <p:cNvSpPr/>
          <p:nvPr/>
        </p:nvSpPr>
        <p:spPr>
          <a:xfrm>
            <a:off x="4525655" y="3579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4636607" y="3607653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矩形: 圆角 181"/>
          <p:cNvSpPr/>
          <p:nvPr/>
        </p:nvSpPr>
        <p:spPr>
          <a:xfrm>
            <a:off x="6602105" y="35889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6568788" y="3544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8" name="直接箭头连接符 187"/>
          <p:cNvCxnSpPr/>
          <p:nvPr/>
        </p:nvCxnSpPr>
        <p:spPr>
          <a:xfrm>
            <a:off x="6302997" y="3727149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5560705" y="35889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5527391" y="3544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进水到低水位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设备加热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3" name="直接箭头连接符 192"/>
          <p:cNvCxnSpPr/>
          <p:nvPr/>
        </p:nvCxnSpPr>
        <p:spPr>
          <a:xfrm>
            <a:off x="5261597" y="3727149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197"/>
          <p:cNvCxnSpPr/>
          <p:nvPr/>
        </p:nvCxnSpPr>
        <p:spPr>
          <a:xfrm>
            <a:off x="7334683" y="372566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11111873" y="3874547"/>
            <a:ext cx="0" cy="860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箭头连接符 206"/>
          <p:cNvCxnSpPr/>
          <p:nvPr/>
        </p:nvCxnSpPr>
        <p:spPr>
          <a:xfrm flipV="1">
            <a:off x="4885515" y="3884023"/>
            <a:ext cx="0" cy="853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5613" y="1760319"/>
            <a:ext cx="335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检查重点：地区海拔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34874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3454116" y="40426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786762" y="404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5498677" y="4014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452565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4543633" y="39791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高海拔区域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/>
        </p:nvSpPr>
        <p:spPr>
          <a:xfrm>
            <a:off x="4748539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4460452" y="4589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97107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9776823" y="39867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没有大量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蒸汽产生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箭头连接符 132"/>
          <p:cNvCxnSpPr/>
          <p:nvPr/>
        </p:nvCxnSpPr>
        <p:spPr>
          <a:xfrm>
            <a:off x="7340177" y="41565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76374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703540" y="39740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863919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83756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/>
          <p:cNvCxnSpPr/>
          <p:nvPr/>
        </p:nvCxnSpPr>
        <p:spPr>
          <a:xfrm>
            <a:off x="94138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: 圆角 139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537087" y="3986723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预设温度调低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每千米下降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2" name="直接箭头连接符 141"/>
          <p:cNvCxnSpPr/>
          <p:nvPr/>
        </p:nvCxnSpPr>
        <p:spPr>
          <a:xfrm>
            <a:off x="4889796" y="4300461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1074577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815046" y="40438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/>
          <p:cNvCxnSpPr/>
          <p:nvPr/>
        </p:nvCxnSpPr>
        <p:spPr>
          <a:xfrm>
            <a:off x="104488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矩形: 圆角 145"/>
          <p:cNvSpPr/>
          <p:nvPr/>
        </p:nvSpPr>
        <p:spPr>
          <a:xfrm>
            <a:off x="5563261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5478645" y="455410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5336556" y="473153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/>
          <p:cNvSpPr/>
          <p:nvPr/>
        </p:nvSpPr>
        <p:spPr>
          <a:xfrm>
            <a:off x="6601486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6763763" y="46176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>
            <a:off x="6295406" y="473153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文本框 151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文本框 12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97600" y="1751610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故障表现：加热到预设温度有大量蒸汽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93158" y="203668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898321" y="2338826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维修配件：控制板、温度探头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矩形: 圆角 194"/>
          <p:cNvSpPr/>
          <p:nvPr/>
        </p:nvSpPr>
        <p:spPr>
          <a:xfrm>
            <a:off x="3489515" y="444949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3456214" y="447589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矩形: 圆角 199"/>
          <p:cNvSpPr/>
          <p:nvPr/>
        </p:nvSpPr>
        <p:spPr>
          <a:xfrm>
            <a:off x="10747045" y="444964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10813144" y="4479039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4224799" y="4588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矩形: 圆角 202"/>
          <p:cNvSpPr/>
          <p:nvPr/>
        </p:nvSpPr>
        <p:spPr>
          <a:xfrm>
            <a:off x="4529487" y="444846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4438443" y="4413239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5786588" y="44665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6" name="流程图: 决策 205"/>
          <p:cNvSpPr/>
          <p:nvPr/>
        </p:nvSpPr>
        <p:spPr>
          <a:xfrm>
            <a:off x="5495323" y="445079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7" name="直接箭头连接符 206"/>
          <p:cNvCxnSpPr/>
          <p:nvPr/>
        </p:nvCxnSpPr>
        <p:spPr>
          <a:xfrm>
            <a:off x="5259166" y="458843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矩形: 圆角 217"/>
          <p:cNvSpPr/>
          <p:nvPr/>
        </p:nvSpPr>
        <p:spPr>
          <a:xfrm>
            <a:off x="6602105" y="444749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6620094" y="447571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1" name="直接箭头连接符 220"/>
          <p:cNvCxnSpPr/>
          <p:nvPr/>
        </p:nvCxnSpPr>
        <p:spPr>
          <a:xfrm>
            <a:off x="6369595" y="458843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文本框 228"/>
          <p:cNvSpPr txBox="1"/>
          <p:nvPr/>
        </p:nvSpPr>
        <p:spPr>
          <a:xfrm>
            <a:off x="5786457" y="504954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0" name="流程图: 决策 229"/>
          <p:cNvSpPr/>
          <p:nvPr/>
        </p:nvSpPr>
        <p:spPr>
          <a:xfrm>
            <a:off x="5495206" y="502422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1" name="矩形: 圆角 230"/>
          <p:cNvSpPr/>
          <p:nvPr/>
        </p:nvSpPr>
        <p:spPr>
          <a:xfrm>
            <a:off x="6601015" y="5024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6567713" y="499024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检测温度探针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阻值是否偏差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4" name="直接箭头连接符 233"/>
          <p:cNvCxnSpPr/>
          <p:nvPr/>
        </p:nvCxnSpPr>
        <p:spPr>
          <a:xfrm>
            <a:off x="6372129" y="51639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接箭头连接符 234"/>
          <p:cNvCxnSpPr/>
          <p:nvPr/>
        </p:nvCxnSpPr>
        <p:spPr>
          <a:xfrm>
            <a:off x="7339474" y="4588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矩形: 圆角 235"/>
          <p:cNvSpPr/>
          <p:nvPr/>
        </p:nvSpPr>
        <p:spPr>
          <a:xfrm>
            <a:off x="7640987" y="444846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文本框 236"/>
          <p:cNvSpPr txBox="1"/>
          <p:nvPr/>
        </p:nvSpPr>
        <p:spPr>
          <a:xfrm>
            <a:off x="8588004" y="4415561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器状态断路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8" name="直接箭头连接符 237"/>
          <p:cNvCxnSpPr/>
          <p:nvPr/>
        </p:nvCxnSpPr>
        <p:spPr>
          <a:xfrm>
            <a:off x="5927725" y="4737143"/>
            <a:ext cx="0" cy="288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文本框 238"/>
          <p:cNvSpPr txBox="1"/>
          <p:nvPr/>
        </p:nvSpPr>
        <p:spPr>
          <a:xfrm>
            <a:off x="7863038" y="50507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流程图: 决策 239"/>
          <p:cNvSpPr/>
          <p:nvPr/>
        </p:nvSpPr>
        <p:spPr>
          <a:xfrm>
            <a:off x="7574948" y="502546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1" name="直接箭头连接符 240"/>
          <p:cNvCxnSpPr/>
          <p:nvPr/>
        </p:nvCxnSpPr>
        <p:spPr>
          <a:xfrm>
            <a:off x="7338791" y="516311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矩形: 圆角 241"/>
          <p:cNvSpPr/>
          <p:nvPr/>
        </p:nvSpPr>
        <p:spPr>
          <a:xfrm>
            <a:off x="8675380" y="502216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3" name="文本框 242"/>
          <p:cNvSpPr txBox="1"/>
          <p:nvPr/>
        </p:nvSpPr>
        <p:spPr>
          <a:xfrm>
            <a:off x="8642074" y="505038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4" name="直接箭头连接符 243"/>
          <p:cNvCxnSpPr/>
          <p:nvPr/>
        </p:nvCxnSpPr>
        <p:spPr>
          <a:xfrm>
            <a:off x="8449220" y="516311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8374524" y="4588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矩形: 圆角 245"/>
          <p:cNvSpPr/>
          <p:nvPr/>
        </p:nvSpPr>
        <p:spPr>
          <a:xfrm>
            <a:off x="8676037" y="444846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7601242" y="441641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开机设备加热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9679835" y="447294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没有大量蒸汽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流程图: 决策 248"/>
          <p:cNvSpPr/>
          <p:nvPr/>
        </p:nvSpPr>
        <p:spPr>
          <a:xfrm>
            <a:off x="9645048" y="445079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0" name="直接箭头连接符 249"/>
          <p:cNvCxnSpPr/>
          <p:nvPr/>
        </p:nvCxnSpPr>
        <p:spPr>
          <a:xfrm>
            <a:off x="9412066" y="458843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接箭头连接符 250"/>
          <p:cNvCxnSpPr/>
          <p:nvPr/>
        </p:nvCxnSpPr>
        <p:spPr>
          <a:xfrm>
            <a:off x="9409574" y="51632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矩形: 圆角 251"/>
          <p:cNvSpPr/>
          <p:nvPr/>
        </p:nvSpPr>
        <p:spPr>
          <a:xfrm>
            <a:off x="9714262" y="501996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9674517" y="498791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开机设备加热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1" name="直接箭头连接符 260"/>
          <p:cNvCxnSpPr/>
          <p:nvPr/>
        </p:nvCxnSpPr>
        <p:spPr>
          <a:xfrm flipV="1">
            <a:off x="10074111" y="4729126"/>
            <a:ext cx="0" cy="293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箭头连接符 207"/>
          <p:cNvCxnSpPr/>
          <p:nvPr/>
        </p:nvCxnSpPr>
        <p:spPr>
          <a:xfrm>
            <a:off x="10523150" y="45888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731374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564732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8640866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4693146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: 圆角 131"/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652263" y="40461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/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802281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776194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91714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763763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矩形: 圆角 115"/>
          <p:cNvSpPr/>
          <p:nvPr/>
        </p:nvSpPr>
        <p:spPr>
          <a:xfrm>
            <a:off x="4522427" y="48843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4691019" y="490949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5560743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75460" y="484744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矩形: 圆角 123"/>
          <p:cNvSpPr/>
          <p:nvPr/>
        </p:nvSpPr>
        <p:spPr>
          <a:xfrm>
            <a:off x="7633387" y="48779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7651359" y="49062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>
            <a:off x="5263014" y="50240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9724059" y="490439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9641254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821008" y="490565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6529663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6286628" y="50207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7403416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9400673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8668824" y="487598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834273" y="490420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8375112" y="50200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本框 133"/>
          <p:cNvSpPr txBox="1"/>
          <p:nvPr/>
        </p:nvSpPr>
        <p:spPr>
          <a:xfrm>
            <a:off x="5776553" y="4332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5488468" y="430654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7856328" y="43310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7564981" y="430865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7322128" y="44462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矩形: 圆角 152"/>
          <p:cNvSpPr/>
          <p:nvPr/>
        </p:nvSpPr>
        <p:spPr>
          <a:xfrm>
            <a:off x="8672267" y="430784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8687069" y="433289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 flipV="1">
            <a:off x="6962837" y="400621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/>
          <p:cNvCxnSpPr/>
          <p:nvPr/>
        </p:nvCxnSpPr>
        <p:spPr>
          <a:xfrm flipV="1">
            <a:off x="5924048" y="458071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矩形: 圆角 170"/>
          <p:cNvSpPr/>
          <p:nvPr/>
        </p:nvSpPr>
        <p:spPr>
          <a:xfrm>
            <a:off x="10748449" y="487916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814536" y="490738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10518273" y="502006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>
          <a:xfrm>
            <a:off x="10457912" y="387765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6821274" y="375640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3" name="流程图: 决策 192"/>
          <p:cNvSpPr/>
          <p:nvPr/>
        </p:nvSpPr>
        <p:spPr>
          <a:xfrm>
            <a:off x="6529931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矩形: 圆角 193"/>
          <p:cNvSpPr/>
          <p:nvPr/>
        </p:nvSpPr>
        <p:spPr>
          <a:xfrm>
            <a:off x="7634042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7546250" y="369489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7416566" y="3870907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矩形: 圆角 202"/>
          <p:cNvSpPr/>
          <p:nvPr/>
        </p:nvSpPr>
        <p:spPr>
          <a:xfrm>
            <a:off x="6598610" y="430324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6613316" y="426949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/>
          <p:cNvCxnSpPr/>
          <p:nvPr/>
        </p:nvCxnSpPr>
        <p:spPr>
          <a:xfrm>
            <a:off x="6358841" y="444539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/>
          <p:nvPr/>
        </p:nvCxnSpPr>
        <p:spPr>
          <a:xfrm>
            <a:off x="8445197" y="44455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文本框 213"/>
          <p:cNvSpPr txBox="1"/>
          <p:nvPr/>
        </p:nvSpPr>
        <p:spPr>
          <a:xfrm>
            <a:off x="8894553" y="375640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流程图: 决策 232"/>
          <p:cNvSpPr/>
          <p:nvPr/>
        </p:nvSpPr>
        <p:spPr>
          <a:xfrm>
            <a:off x="8603297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4" name="直接箭头连接符 233"/>
          <p:cNvCxnSpPr/>
          <p:nvPr/>
        </p:nvCxnSpPr>
        <p:spPr>
          <a:xfrm>
            <a:off x="8363528" y="387162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矩形: 圆角 237"/>
          <p:cNvSpPr/>
          <p:nvPr/>
        </p:nvSpPr>
        <p:spPr>
          <a:xfrm>
            <a:off x="9707317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9" name="文本框 238"/>
          <p:cNvSpPr txBox="1"/>
          <p:nvPr/>
        </p:nvSpPr>
        <p:spPr>
          <a:xfrm>
            <a:off x="9619440" y="3758215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矩形: 圆角 239"/>
          <p:cNvSpPr/>
          <p:nvPr/>
        </p:nvSpPr>
        <p:spPr>
          <a:xfrm>
            <a:off x="10745547" y="3733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10907812" y="375821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2" name="直接箭头连接符 241"/>
          <p:cNvCxnSpPr/>
          <p:nvPr/>
        </p:nvCxnSpPr>
        <p:spPr>
          <a:xfrm>
            <a:off x="9483422" y="38709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/>
          <p:cNvCxnSpPr/>
          <p:nvPr/>
        </p:nvCxnSpPr>
        <p:spPr>
          <a:xfrm>
            <a:off x="11108335" y="458647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>
            <a:off x="11108335" y="401180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文本框 254"/>
          <p:cNvSpPr txBox="1"/>
          <p:nvPr/>
        </p:nvSpPr>
        <p:spPr>
          <a:xfrm>
            <a:off x="10762106" y="43309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流程图: 决策 255"/>
          <p:cNvSpPr/>
          <p:nvPr/>
        </p:nvSpPr>
        <p:spPr>
          <a:xfrm>
            <a:off x="10676034" y="43088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897600" y="176188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893158" y="20469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898321" y="2328552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维修配件：加热管、变压器、进水电磁阀、固态继电器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898321" y="27625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注意：检修过程中须留意管路密闭性检查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898321" y="3048299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避免管路漏水滴落造成电气器件跳电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/>
          <p:cNvCxnSpPr/>
          <p:nvPr/>
        </p:nvCxnSpPr>
        <p:spPr>
          <a:xfrm>
            <a:off x="9036241" y="4589478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文本框 12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23" name="表格 122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F022WKJW232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SR-090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显示板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塑料头罩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F023XXSL811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智选开水机用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防水开关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F022KKQL092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KC03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F022WKJW299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WYF120F-ZS6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F01ZD002180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AC220V/3KW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FEHHC120/130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F01ZD002181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AC380V/6KW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FEHHC140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F01ZD002182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AC380V/9KW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FEHHC150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电热管硅胶垫圈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F026BCPD053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智选开水机用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F022WKQL016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智选开水机用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表格 115"/>
          <p:cNvGraphicFramePr>
            <a:graphicFrameLocks noGrp="1"/>
          </p:cNvGraphicFramePr>
          <p:nvPr/>
        </p:nvGraphicFramePr>
        <p:xfrm>
          <a:off x="3840483" y="2570443"/>
          <a:ext cx="6858808" cy="2735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3"/>
                <a:gridCol w="1181916"/>
                <a:gridCol w="739775"/>
                <a:gridCol w="746125"/>
                <a:gridCol w="736600"/>
                <a:gridCol w="889000"/>
                <a:gridCol w="746125"/>
                <a:gridCol w="600074"/>
              </a:tblGrid>
              <a:tr h="412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设备型号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外观尺寸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额定电压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额定功率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进水压力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小时出水量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温度范围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净重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93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420*383*555mm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40L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94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FEHHC121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420*383*555mm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40L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2739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FEHHC130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420*383*665mm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55L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616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FEHHC131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420*383*665mm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55L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945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FEHHC140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420*383*780mm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70L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045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FEHHC141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420*383*780mm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70L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27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FEHHC150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420*383*880mm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27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FEHHC151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420*383*880mm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40-99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7" name="文本框 116"/>
          <p:cNvSpPr txBox="1"/>
          <p:nvPr/>
        </p:nvSpPr>
        <p:spPr>
          <a:xfrm>
            <a:off x="893253" y="143961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设备规格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1721751" y="2601121"/>
            <a:ext cx="1679093" cy="1850511"/>
            <a:chOff x="1721751" y="2601121"/>
            <a:chExt cx="1679093" cy="1850511"/>
          </a:xfrm>
        </p:grpSpPr>
        <p:sp>
          <p:nvSpPr>
            <p:cNvPr id="119" name="文本框 118"/>
            <p:cNvSpPr txBox="1"/>
            <p:nvPr/>
          </p:nvSpPr>
          <p:spPr>
            <a:xfrm>
              <a:off x="2574977" y="4205411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智选开水机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751" y="2601121"/>
              <a:ext cx="1318632" cy="1803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F026BMQL074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M3*60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M3*290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F026BMQL075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M3*60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M3*390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FEHHC130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F01DS010388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L=390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FEHHC130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F026BMQL076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M3*60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M3*490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FEHHC140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F01DS010389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L=490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FEHHC140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F026BMQL077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M3*60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，低水位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M3*590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uFEHHC150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F01DS010390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L=590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FEHHC150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进水电磁阀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F022QBDC041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S1031V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减压阀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F026GXYF006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PDY04-5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φ8*12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F021BXLT108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热水龙头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F021BXLT165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冷水龙头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球形角阀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F026GFQF074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F023XXXG220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智选开水机用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F023XXXG523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3/4*1/2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脚垫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F023JJQL020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HF-3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圆角 63"/>
          <p:cNvSpPr/>
          <p:nvPr/>
        </p:nvSpPr>
        <p:spPr>
          <a:xfrm>
            <a:off x="200470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920091" y="54269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客户登录微信公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众号“海克智造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3042930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060904" y="54237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点击“售后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服务”按钮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矩形: 圆角 150"/>
          <p:cNvSpPr/>
          <p:nvPr/>
        </p:nvSpPr>
        <p:spPr>
          <a:xfrm>
            <a:off x="615472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6169528" y="42756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上传设备和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铭牌照片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 flipV="1">
            <a:off x="6518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>
            <a:off x="2735271" y="559752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4445000" y="51586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61547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6118227" y="37644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生成维修单号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矩形: 圆角 168"/>
          <p:cNvSpPr/>
          <p:nvPr/>
        </p:nvSpPr>
        <p:spPr>
          <a:xfrm>
            <a:off x="51130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5131000" y="48522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填写门店和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联系人信息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235700" y="374968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配件申购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7123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6884212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V="1">
            <a:off x="6518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6197471" y="3175011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故障维修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流程图: 决策 180"/>
          <p:cNvSpPr/>
          <p:nvPr/>
        </p:nvSpPr>
        <p:spPr>
          <a:xfrm>
            <a:off x="60857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: 圆角 183"/>
          <p:cNvSpPr/>
          <p:nvPr/>
        </p:nvSpPr>
        <p:spPr>
          <a:xfrm>
            <a:off x="822800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8191493" y="37009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7" name="直接箭头连接符 186"/>
          <p:cNvCxnSpPr/>
          <p:nvPr/>
        </p:nvCxnSpPr>
        <p:spPr>
          <a:xfrm>
            <a:off x="800410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7189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7153284" y="31262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6972300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8595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/>
          <p:cNvSpPr/>
          <p:nvPr/>
        </p:nvSpPr>
        <p:spPr>
          <a:xfrm>
            <a:off x="8228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194674" y="31866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安排师傅维修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>
            <a:off x="7927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/>
          <p:cNvSpPr/>
          <p:nvPr/>
        </p:nvSpPr>
        <p:spPr>
          <a:xfrm>
            <a:off x="823117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194685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现场故障排除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408115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047829" y="54237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填写手机信息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3775075" y="55980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73"/>
          <p:cNvSpPr/>
          <p:nvPr/>
        </p:nvSpPr>
        <p:spPr>
          <a:xfrm>
            <a:off x="5119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086058" y="427440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填写设备信息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和故障描述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586101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>
            <a:off x="9266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332315" y="3691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>
            <a:off x="89661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圆角 79"/>
          <p:cNvSpPr/>
          <p:nvPr/>
        </p:nvSpPr>
        <p:spPr>
          <a:xfrm>
            <a:off x="10301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0370547" y="37612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配件寄送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矩形: 圆角 81"/>
          <p:cNvSpPr/>
          <p:nvPr/>
        </p:nvSpPr>
        <p:spPr>
          <a:xfrm>
            <a:off x="103044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0267950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" name="矩形: 圆角 83"/>
          <p:cNvSpPr/>
          <p:nvPr/>
        </p:nvSpPr>
        <p:spPr>
          <a:xfrm>
            <a:off x="9266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9332327" y="2548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维修手册（服务流程）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7600" y="1758980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报修渠道：微信公众号“海克智造”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3158" y="204369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售后电话：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4009203258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7509" y="233543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监督电话：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13764417742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4081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047833" y="48490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进入“服务申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请”工作台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3" name="直接箭头连接符 252"/>
          <p:cNvCxnSpPr/>
          <p:nvPr/>
        </p:nvCxnSpPr>
        <p:spPr>
          <a:xfrm>
            <a:off x="4813300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 flipV="1">
            <a:off x="5483225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/>
          <p:cNvCxnSpPr/>
          <p:nvPr/>
        </p:nvCxnSpPr>
        <p:spPr>
          <a:xfrm>
            <a:off x="100075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106682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/>
          <p:cNvSpPr/>
          <p:nvPr/>
        </p:nvSpPr>
        <p:spPr>
          <a:xfrm>
            <a:off x="10301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0370547" y="31262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确认客户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收到配件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 flipV="1">
            <a:off x="10668296" y="28536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/>
          <p:cNvCxnSpPr/>
          <p:nvPr/>
        </p:nvCxnSpPr>
        <p:spPr>
          <a:xfrm>
            <a:off x="8972514" y="2724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箭头连接符 261"/>
          <p:cNvCxnSpPr/>
          <p:nvPr/>
        </p:nvCxnSpPr>
        <p:spPr>
          <a:xfrm flipV="1">
            <a:off x="8595021" y="2278927"/>
            <a:ext cx="0" cy="29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: 圆角 262"/>
          <p:cNvSpPr/>
          <p:nvPr/>
        </p:nvSpPr>
        <p:spPr>
          <a:xfrm>
            <a:off x="8231176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8194685" y="203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发生维修争议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矩形: 圆角 264"/>
          <p:cNvSpPr/>
          <p:nvPr/>
        </p:nvSpPr>
        <p:spPr>
          <a:xfrm>
            <a:off x="10304451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370542" y="20372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服务完成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/>
          <p:cNvCxnSpPr/>
          <p:nvPr/>
        </p:nvCxnSpPr>
        <p:spPr>
          <a:xfrm>
            <a:off x="10004389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: 圆角 267"/>
          <p:cNvSpPr/>
          <p:nvPr/>
        </p:nvSpPr>
        <p:spPr>
          <a:xfrm>
            <a:off x="9266226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229735" y="20404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1" name="直接箭头连接符 270"/>
          <p:cNvCxnSpPr/>
          <p:nvPr/>
        </p:nvCxnSpPr>
        <p:spPr>
          <a:xfrm flipV="1">
            <a:off x="10668296" y="2275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 flipV="1">
            <a:off x="9630071" y="2288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192951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105164" y="19737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客户向监督电话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反馈实际情况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矩形: 圆角 276"/>
          <p:cNvSpPr/>
          <p:nvPr/>
        </p:nvSpPr>
        <p:spPr>
          <a:xfrm>
            <a:off x="7192951" y="2580552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156460" y="2551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监督部门了解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争议重点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7918027" y="2853602"/>
            <a:ext cx="309974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/>
          <p:cNvCxnSpPr/>
          <p:nvPr/>
        </p:nvCxnSpPr>
        <p:spPr>
          <a:xfrm flipH="1">
            <a:off x="7918450" y="21463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7555782" y="2294126"/>
            <a:ext cx="0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51649" y="2871653"/>
            <a:ext cx="326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感谢观看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46074" y="1604653"/>
            <a:ext cx="3070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设备搬运至指定安装区域，拆除外包装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1717" y="1897316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拆除包装时需要检查设备是否有运输损伤，如有损坏须及时拍照留档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6066" y="217943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并告知上级部门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41712" y="2757193"/>
            <a:ext cx="2813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重量，且设备不能出现晃动的现象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6069" y="3334936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接电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41712" y="3618885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检查客户预留的电源（电制、容量）是否符合设备要求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1046064" y="3910627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外线路须预留能够全级断路的装置（空气开关或插座），切忌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41707" y="4192744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直接把客户预留线缆直接接入设备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2606" y="448196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接水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898286" y="11554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4469" y="2469323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设备放置于工作台台面上，工作台的承重能力应大于设备的满载工作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41707" y="3044571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设备周围须保持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20cm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的操作空间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1004" y="4770037"/>
            <a:ext cx="3839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设备接入前应先对供水管路进行预冲洗操作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1045351" y="5053072"/>
            <a:ext cx="4480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将随机进水管与设备后部的进水接头连接后打开供水阀门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6958" y="5348470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检查进水管接头没有漏水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渗水现象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6954" y="5635855"/>
            <a:ext cx="332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将随机的积水盘组件和积水盘网板安装就位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34175" y="11492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参数调试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80506" y="161617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打开设备的电源开关前，应确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79808" y="1891846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保设备排污阀已经关闭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0506" y="2757000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打开设备的电源开关，按下控制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814711" y="233486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75447" y="218358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76147" y="3048742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板的开机键，设备自检后转入进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813108" y="347866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821129" y="463209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9527" y="57758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79796" y="332876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水状态，屏幕显示设置菜单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76146" y="3910893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长按控制板的设置键。屏幕显示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80496" y="4193926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设置菜单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76137" y="448566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55" y="1578526"/>
            <a:ext cx="1607063" cy="720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684168" y="5054693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按控制板的上下键，光标停留在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88518" y="5337726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所需设置的项目，按下确认键可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84159" y="5629462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进入子菜单设置（图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75439" y="362051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95" y="2728521"/>
            <a:ext cx="1606275" cy="72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44" y="3877062"/>
            <a:ext cx="1606274" cy="720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95" y="5024636"/>
            <a:ext cx="1606274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046074" y="5342297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其它的设置内容，可参照温度设置的方法进行设置；设置完毕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41717" y="189731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①  进入温度设置子菜单，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6066" y="290225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②  按下设置键，预设温度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41712" y="44810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，预设温度外的绿色方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46064" y="47727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框消失；按下返回键返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98286" y="1155499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参数调试（续）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41707" y="419412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③  按确认键确认预设温度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46061" y="1611558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温度设置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46066" y="2180349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屏幕显示预设温度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41707" y="319399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外出现绿色的方框，按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46056" y="347702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上下键调整到所需温度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193317" y="261789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191714" y="376169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199735" y="491512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41697" y="3768765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41705" y="2472088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41705" y="5055825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回到设置菜单页面（图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77" y="1860845"/>
            <a:ext cx="1606274" cy="720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77" y="3014061"/>
            <a:ext cx="1606274" cy="7200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77" y="4159195"/>
            <a:ext cx="1606274" cy="72000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041717" y="5640641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后按返回键返回初始页面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闭合电源开关，设备显示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1898196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更换插座设备屏幕仍不显示，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6669797" y="304112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检查供电线路的控制开关是否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229439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345888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5061530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控制线路合闸设备仍不显示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59163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5630073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328903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跳闸（图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设备屏幕无显示，重点需要检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查看设备的电源开关是否未打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485871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发现电源开关未打开，闭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1041705" y="591844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设备的电源开关闭合，设备屏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合电源开关，设备显示正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幕不显示，拔出插头插入同线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1031" y="218539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客户使用现象自查步骤（屏幕无显示）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1702" y="47689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680513" y="218680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6675328" y="38926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控制开关有跳闸发生，闭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83339" y="41842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合控制开关，设备显示正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0823805" y="45804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825476" y="57536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" name="图片 1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0" y="5039069"/>
            <a:ext cx="1609200" cy="720000"/>
          </a:xfrm>
          <a:prstGeom prst="rect">
            <a:avLst/>
          </a:prstGeom>
        </p:spPr>
      </p:pic>
      <p:sp>
        <p:nvSpPr>
          <p:cNvPr id="123" name="文本框 122"/>
          <p:cNvSpPr txBox="1"/>
          <p:nvPr/>
        </p:nvSpPr>
        <p:spPr>
          <a:xfrm>
            <a:off x="6684860" y="476891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676165" y="4481513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0849" y="5635214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路的其它插座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682852" y="5344561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45221" y="1894037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查设备的供电情况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文本框 262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6678992" y="21855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备进水正常，稍后转入加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文本框 264"/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清理滤网打开进水阀门，重启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7" name="文本框 266"/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水管路是否压力异常的情况，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6669723" y="448052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6679115" y="361628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如有须排除（图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6669724" y="4191860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不进水，需要登录微信公众号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，打开龙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046062" y="477326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8" name="文本框 297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0" name="文本框 29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进水阀门正常打开，重启设备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1" name="文本框 30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2" name="文本框 30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开进水阀门，重启设备进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文本框 302"/>
          <p:cNvSpPr txBox="1"/>
          <p:nvPr/>
        </p:nvSpPr>
        <p:spPr>
          <a:xfrm>
            <a:off x="1045211" y="56395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下设备进水口的进水管检查滤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4" name="文本框 303"/>
          <p:cNvSpPr txBox="1"/>
          <p:nvPr/>
        </p:nvSpPr>
        <p:spPr>
          <a:xfrm>
            <a:off x="1045223" y="1894038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头没有热水放出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6" name="文本框 305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" name="文本框 306"/>
          <p:cNvSpPr txBox="1"/>
          <p:nvPr/>
        </p:nvSpPr>
        <p:spPr>
          <a:xfrm>
            <a:off x="1040851" y="5931304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网是否堵塞（图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" name="文本框 307"/>
          <p:cNvSpPr txBox="1"/>
          <p:nvPr/>
        </p:nvSpPr>
        <p:spPr>
          <a:xfrm>
            <a:off x="1049740" y="218538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9" name="图片 30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310" name="文本框 309"/>
          <p:cNvSpPr txBox="1"/>
          <p:nvPr/>
        </p:nvSpPr>
        <p:spPr>
          <a:xfrm>
            <a:off x="1045206" y="448132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水正常，稍后转入加热状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网后安装进水管，重启设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2" name="文本框 311"/>
          <p:cNvSpPr txBox="1"/>
          <p:nvPr/>
        </p:nvSpPr>
        <p:spPr>
          <a:xfrm>
            <a:off x="6683462" y="247110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热状态（图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4" name="文本框 313"/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设备仍长时间不进水，检查供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5" name="文本框 31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客户使用现象自查步骤（显示代码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6" name="文本框 315"/>
          <p:cNvSpPr txBox="1"/>
          <p:nvPr/>
        </p:nvSpPr>
        <p:spPr>
          <a:xfrm>
            <a:off x="1045206" y="53434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约十五分钟仍显示代码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，拆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6670981" y="161043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按下设置键，预设温度外出现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0821129" y="23020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70271" y="18983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绿色的方框，按上下键调整到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69796" y="27527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按确认键确认预设温度，预设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670971" y="361630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1717" y="218470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设备加热到预设温度产生大量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确认设备安装的位置是否处于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46062" y="477326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设备处于高海拔地区，长按设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41705" y="564222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进入温度设置子菜单，屏幕显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备的设置键，屏幕显示设置菜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45211" y="534347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示预设温度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1045223" y="1894038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的蒸汽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1045213" y="304440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高海拔地区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1" name="图片 1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85" y="2726216"/>
            <a:ext cx="1609200" cy="720000"/>
          </a:xfrm>
          <a:prstGeom prst="rect">
            <a:avLst/>
          </a:prstGeom>
        </p:spPr>
      </p:pic>
      <p:sp>
        <p:nvSpPr>
          <p:cNvPr id="145" name="文本框 144"/>
          <p:cNvSpPr txBox="1"/>
          <p:nvPr/>
        </p:nvSpPr>
        <p:spPr>
          <a:xfrm>
            <a:off x="898797" y="1149207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客户使用现象自查步骤（设备产生大量蒸汽）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5201" y="4481330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683327" y="218135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所需温度，建议按当前海拔高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75318" y="24711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度每千米下调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℃（图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0825480" y="3447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9" name="图片 1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4" y="2732633"/>
            <a:ext cx="1609200" cy="720000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6661456" y="391548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七） 完成设置后按返回键退出设置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10811604" y="460709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5" name="文本框 344"/>
          <p:cNvSpPr txBox="1"/>
          <p:nvPr/>
        </p:nvSpPr>
        <p:spPr>
          <a:xfrm>
            <a:off x="6660746" y="420338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，设备进入工作状态，加热到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6660271" y="505783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八） 设备安装的位置不是高海拔地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6661446" y="592135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8" name="文本框 347"/>
          <p:cNvSpPr txBox="1"/>
          <p:nvPr/>
        </p:nvSpPr>
        <p:spPr>
          <a:xfrm>
            <a:off x="6660198" y="5626376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9" name="文本框 348"/>
          <p:cNvSpPr txBox="1"/>
          <p:nvPr/>
        </p:nvSpPr>
        <p:spPr>
          <a:xfrm>
            <a:off x="6660199" y="533771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区，需要登录微信公众号“海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0" name="文本框 349"/>
          <p:cNvSpPr txBox="1"/>
          <p:nvPr/>
        </p:nvSpPr>
        <p:spPr>
          <a:xfrm>
            <a:off x="6673802" y="4486409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预设温度没有大量蒸汽产生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1" name="文本框 350"/>
          <p:cNvSpPr txBox="1"/>
          <p:nvPr/>
        </p:nvSpPr>
        <p:spPr>
          <a:xfrm>
            <a:off x="6665793" y="477617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2" name="文本框 351"/>
          <p:cNvSpPr txBox="1"/>
          <p:nvPr/>
        </p:nvSpPr>
        <p:spPr>
          <a:xfrm>
            <a:off x="10815955" y="575226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53" name="图片 3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89" y="5037683"/>
            <a:ext cx="1609200" cy="720000"/>
          </a:xfrm>
          <a:prstGeom prst="rect">
            <a:avLst/>
          </a:prstGeom>
        </p:spPr>
      </p:pic>
      <p:sp>
        <p:nvSpPr>
          <p:cNvPr id="354" name="文本框 353"/>
          <p:cNvSpPr txBox="1"/>
          <p:nvPr/>
        </p:nvSpPr>
        <p:spPr>
          <a:xfrm>
            <a:off x="6682854" y="304452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温度外的绿色方框消失；按下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5" name="文本框 354"/>
          <p:cNvSpPr txBox="1"/>
          <p:nvPr/>
        </p:nvSpPr>
        <p:spPr>
          <a:xfrm>
            <a:off x="6678495" y="3336260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返回键返回到设置菜单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文本框 342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仍然出现跳电现象，检查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是否有新增设备造成线路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5" name="文本框 344"/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没有新增设备造成线路过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10821061" y="22895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6669097" y="247097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线路载荷（图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8" name="文本框 347"/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载，需要检查电气元件和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9" name="文本框 348"/>
          <p:cNvSpPr txBox="1"/>
          <p:nvPr/>
        </p:nvSpPr>
        <p:spPr>
          <a:xfrm>
            <a:off x="10819458" y="34396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0" name="文本框 349"/>
          <p:cNvSpPr txBox="1"/>
          <p:nvPr/>
        </p:nvSpPr>
        <p:spPr>
          <a:xfrm>
            <a:off x="6670271" y="333194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线路故障，排除供电故障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1" name="文本框 350"/>
          <p:cNvSpPr txBox="1"/>
          <p:nvPr/>
        </p:nvSpPr>
        <p:spPr>
          <a:xfrm>
            <a:off x="6670406" y="362073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设备正常使用（图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3" name="文本框 352"/>
          <p:cNvSpPr txBox="1"/>
          <p:nvPr/>
        </p:nvSpPr>
        <p:spPr>
          <a:xfrm>
            <a:off x="1041712" y="304458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5" name="文本框 354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6" name="文本框 355"/>
          <p:cNvSpPr txBox="1"/>
          <p:nvPr/>
        </p:nvSpPr>
        <p:spPr>
          <a:xfrm>
            <a:off x="1040866" y="276136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拔下墙面插座上的设备插头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7" name="文本框 356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" name="文本框 357"/>
          <p:cNvSpPr txBox="1"/>
          <p:nvPr/>
        </p:nvSpPr>
        <p:spPr>
          <a:xfrm>
            <a:off x="1046062" y="44858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9" name="文本框 358"/>
          <p:cNvSpPr txBox="1"/>
          <p:nvPr/>
        </p:nvSpPr>
        <p:spPr>
          <a:xfrm>
            <a:off x="1045216" y="390655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控制开关合闸观察是否还有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0" name="文本框 359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1" name="文本框 360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2" name="文本框 361"/>
          <p:cNvSpPr txBox="1"/>
          <p:nvPr/>
        </p:nvSpPr>
        <p:spPr>
          <a:xfrm>
            <a:off x="1040854" y="4198295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跳电现象发生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3" name="文本框 362"/>
          <p:cNvSpPr txBox="1"/>
          <p:nvPr/>
        </p:nvSpPr>
        <p:spPr>
          <a:xfrm>
            <a:off x="6683339" y="218122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过载跳闸，如有需要调整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64" name="图片 3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2723506"/>
            <a:ext cx="1605937" cy="720000"/>
          </a:xfrm>
          <a:prstGeom prst="rect">
            <a:avLst/>
          </a:prstGeom>
        </p:spPr>
      </p:pic>
      <p:pic>
        <p:nvPicPr>
          <p:cNvPr id="365" name="图片 3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2724289"/>
            <a:ext cx="1204453" cy="540000"/>
          </a:xfrm>
          <a:prstGeom prst="rect">
            <a:avLst/>
          </a:prstGeom>
        </p:spPr>
      </p:pic>
      <p:pic>
        <p:nvPicPr>
          <p:cNvPr id="366" name="图片 3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82" y="2912379"/>
            <a:ext cx="1204453" cy="540000"/>
          </a:xfrm>
          <a:prstGeom prst="rect">
            <a:avLst/>
          </a:prstGeom>
        </p:spPr>
      </p:pic>
      <p:sp>
        <p:nvSpPr>
          <p:cNvPr id="367" name="文本框 366"/>
          <p:cNvSpPr txBox="1"/>
          <p:nvPr/>
        </p:nvSpPr>
        <p:spPr>
          <a:xfrm>
            <a:off x="1047248" y="505450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没有出现跳闸现象，登录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8" name="文本框 367"/>
          <p:cNvSpPr txBox="1"/>
          <p:nvPr/>
        </p:nvSpPr>
        <p:spPr>
          <a:xfrm>
            <a:off x="1055259" y="53369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9" name="文本框 368"/>
          <p:cNvSpPr txBox="1"/>
          <p:nvPr/>
        </p:nvSpPr>
        <p:spPr>
          <a:xfrm>
            <a:off x="1045364" y="591882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0" name="文本框 369"/>
          <p:cNvSpPr txBox="1"/>
          <p:nvPr/>
        </p:nvSpPr>
        <p:spPr>
          <a:xfrm>
            <a:off x="1059606" y="562908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71" name="图片 3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pic>
        <p:nvPicPr>
          <p:cNvPr id="372" name="图片 3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1578338"/>
            <a:ext cx="1605937" cy="720000"/>
          </a:xfrm>
          <a:prstGeom prst="rect">
            <a:avLst/>
          </a:prstGeom>
        </p:spPr>
      </p:pic>
      <p:pic>
        <p:nvPicPr>
          <p:cNvPr id="373" name="图片 3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73119"/>
            <a:ext cx="1605937" cy="720000"/>
          </a:xfrm>
          <a:prstGeom prst="rect">
            <a:avLst/>
          </a:prstGeom>
        </p:spPr>
      </p:pic>
      <p:sp>
        <p:nvSpPr>
          <p:cNvPr id="374" name="文本框 373"/>
          <p:cNvSpPr txBox="1"/>
          <p:nvPr/>
        </p:nvSpPr>
        <p:spPr>
          <a:xfrm>
            <a:off x="898797" y="114920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客户使用现象自查步骤（跳电）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1041717" y="218306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设备发生跳电的情况，屏幕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50399" y="1896757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_CONTENTSID" val="259"/>
  <p:tag name="MH_SECTIONID" val="260,261,262,263,"/>
  <p:tag name="ISPRING_PRESENTATION_TITLE" val="网络科技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F608B"/>
      </a:accent1>
      <a:accent2>
        <a:srgbClr val="2980B9"/>
      </a:accent2>
      <a:accent3>
        <a:srgbClr val="4098D4"/>
      </a:accent3>
      <a:accent4>
        <a:srgbClr val="7BB8E1"/>
      </a:accent4>
      <a:accent5>
        <a:srgbClr val="9FCBE9"/>
      </a:accent5>
      <a:accent6>
        <a:srgbClr val="C6E0F2"/>
      </a:accent6>
      <a:hlink>
        <a:srgbClr val="1F608B"/>
      </a:hlink>
      <a:folHlink>
        <a:srgbClr val="BFBFBF"/>
      </a:folHlink>
    </a:clrScheme>
    <a:fontScheme name="temp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8113</Words>
  <Application>WPS 演示</Application>
  <PresentationFormat>宽屏</PresentationFormat>
  <Paragraphs>1766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黑体</vt:lpstr>
      <vt:lpstr>微软雅黑</vt:lpstr>
      <vt:lpstr>Arial Unicode MS</vt:lpstr>
      <vt:lpstr>等线</vt:lpstr>
      <vt:lpstr>Calibri</vt:lpstr>
      <vt:lpstr>微软雅黑 Light</vt:lpstr>
      <vt:lpstr>锐字工房云字库细圆GBK</vt:lpstr>
      <vt:lpstr>AMGDT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Alex Lu</cp:lastModifiedBy>
  <cp:revision>429</cp:revision>
  <cp:lastPrinted>2026-01-09T06:18:00Z</cp:lastPrinted>
  <dcterms:created xsi:type="dcterms:W3CDTF">2017-07-24T17:10:00Z</dcterms:created>
  <dcterms:modified xsi:type="dcterms:W3CDTF">2026-03-12T02:42:05Z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2BFA798F04DB4FCFB0E2A4EF3273CE81_12</vt:lpwstr>
  </property>
  <property fmtid="{D5CDD505-2E9C-101B-9397-08002B2CF9AE}" pid="3" name="KSOProductBuildVer">
    <vt:lpwstr>2052-12.1.0.25225</vt:lpwstr>
  </property>
</Properties>
</file>