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860" r:id="rId2"/>
    <p:sldId id="927" r:id="rId3"/>
    <p:sldId id="867" r:id="rId4"/>
    <p:sldId id="928" r:id="rId5"/>
    <p:sldId id="914" r:id="rId6"/>
    <p:sldId id="988" r:id="rId7"/>
    <p:sldId id="793" r:id="rId8"/>
    <p:sldId id="984" r:id="rId9"/>
    <p:sldId id="977" r:id="rId10"/>
    <p:sldId id="915" r:id="rId11"/>
    <p:sldId id="791" r:id="rId12"/>
    <p:sldId id="908" r:id="rId13"/>
    <p:sldId id="911" r:id="rId14"/>
    <p:sldId id="913" r:id="rId15"/>
    <p:sldId id="871" r:id="rId16"/>
    <p:sldId id="873" r:id="rId17"/>
    <p:sldId id="885" r:id="rId18"/>
    <p:sldId id="921" r:id="rId19"/>
    <p:sldId id="874" r:id="rId20"/>
    <p:sldId id="909" r:id="rId21"/>
    <p:sldId id="987" r:id="rId22"/>
    <p:sldId id="910" r:id="rId23"/>
    <p:sldId id="954" r:id="rId24"/>
    <p:sldId id="892" r:id="rId25"/>
    <p:sldId id="955" r:id="rId26"/>
    <p:sldId id="893" r:id="rId27"/>
    <p:sldId id="894" r:id="rId28"/>
    <p:sldId id="821" r:id="rId29"/>
    <p:sldId id="822" r:id="rId30"/>
    <p:sldId id="823" r:id="rId31"/>
    <p:sldId id="901" r:id="rId32"/>
    <p:sldId id="703" r:id="rId33"/>
  </p:sldIdLst>
  <p:sldSz cx="12192000" cy="6858000"/>
  <p:notesSz cx="6797675" cy="9926638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238" autoAdjust="0"/>
  </p:normalViewPr>
  <p:slideViewPr>
    <p:cSldViewPr snapToGrid="0" showGuides="1">
      <p:cViewPr>
        <p:scale>
          <a:sx n="100" d="100"/>
          <a:sy n="100" d="100"/>
        </p:scale>
        <p:origin x="786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57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7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>
            <a:extLst>
              <a:ext uri="{FF2B5EF4-FFF2-40B4-BE49-F238E27FC236}">
                <a16:creationId xmlns:a16="http://schemas.microsoft.com/office/drawing/2014/main" id="{5FA87AC8-D967-17FA-FBC5-4A72516F586D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4064D0B5-D945-861F-B328-CDCF94377456}"/>
              </a:ext>
            </a:extLst>
          </p:cNvPr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>
            <a:extLst>
              <a:ext uri="{FF2B5EF4-FFF2-40B4-BE49-F238E27FC236}">
                <a16:creationId xmlns:a16="http://schemas.microsoft.com/office/drawing/2014/main" id="{3CA3B8C8-5865-71F2-EB4F-4B8A865C47B7}"/>
              </a:ext>
            </a:extLst>
          </p:cNvPr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</a:p>
        </p:txBody>
      </p: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81F37B9F-A828-BC16-FF5A-FF8A49C0C4F0}"/>
              </a:ext>
            </a:extLst>
          </p:cNvPr>
          <p:cNvCxnSpPr>
            <a:cxnSpLocks/>
          </p:cNvCxnSpPr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3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6876B742-76FC-D1B6-1949-CD04656C4E68}"/>
              </a:ext>
            </a:extLst>
          </p:cNvPr>
          <p:cNvSpPr txBox="1"/>
          <p:nvPr/>
        </p:nvSpPr>
        <p:spPr>
          <a:xfrm>
            <a:off x="3489845" y="2871653"/>
            <a:ext cx="5186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即开</a:t>
            </a:r>
            <a:r>
              <a:rPr lang="en-US" altLang="zh-CN" sz="6000" dirty="0">
                <a:latin typeface="黑体" panose="02010609060101010101" pitchFamily="49" charset="-122"/>
                <a:ea typeface="黑体" panose="02010609060101010101" pitchFamily="49" charset="-122"/>
              </a:rPr>
              <a:t>PRO</a:t>
            </a:r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开水机</a:t>
            </a:r>
          </a:p>
        </p:txBody>
      </p:sp>
    </p:spTree>
    <p:extLst>
      <p:ext uri="{BB962C8B-B14F-4D97-AF65-F5344CB8AC3E}">
        <p14:creationId xmlns:p14="http://schemas.microsoft.com/office/powerpoint/2010/main" val="15076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FDC36-9737-321C-7210-B9F3DEDC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文本框 145">
            <a:extLst>
              <a:ext uri="{FF2B5EF4-FFF2-40B4-BE49-F238E27FC236}">
                <a16:creationId xmlns:a16="http://schemas.microsoft.com/office/drawing/2014/main" id="{2AFC9D4F-0E18-1DE7-8468-327AF83C23D5}"/>
              </a:ext>
            </a:extLst>
          </p:cNvPr>
          <p:cNvSpPr txBox="1"/>
          <p:nvPr/>
        </p:nvSpPr>
        <p:spPr>
          <a:xfrm>
            <a:off x="893253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维修手册（结构爆炸图）</a:t>
            </a:r>
          </a:p>
        </p:txBody>
      </p:sp>
    </p:spTree>
    <p:extLst>
      <p:ext uri="{BB962C8B-B14F-4D97-AF65-F5344CB8AC3E}">
        <p14:creationId xmlns:p14="http://schemas.microsoft.com/office/powerpoint/2010/main" val="10886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ABCC-F1A5-8FA8-FEBE-58BE60A2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>
            <a:extLst>
              <a:ext uri="{FF2B5EF4-FFF2-40B4-BE49-F238E27FC236}">
                <a16:creationId xmlns:a16="http://schemas.microsoft.com/office/drawing/2014/main" id="{FD1FA8AA-F00D-E90A-BB88-0BADB920D6F5}"/>
              </a:ext>
            </a:extLst>
          </p:cNvPr>
          <p:cNvSpPr txBox="1"/>
          <p:nvPr/>
        </p:nvSpPr>
        <p:spPr>
          <a:xfrm>
            <a:off x="893253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维修手册（工作原理图）</a:t>
            </a:r>
          </a:p>
        </p:txBody>
      </p:sp>
      <p:cxnSp>
        <p:nvCxnSpPr>
          <p:cNvPr id="118" name="直接箭头连接符 117">
            <a:extLst>
              <a:ext uri="{FF2B5EF4-FFF2-40B4-BE49-F238E27FC236}">
                <a16:creationId xmlns:a16="http://schemas.microsoft.com/office/drawing/2014/main" id="{895BCB07-4B58-8BDF-9614-9FA6F4760DFF}"/>
              </a:ext>
            </a:extLst>
          </p:cNvPr>
          <p:cNvCxnSpPr/>
          <p:nvPr/>
        </p:nvCxnSpPr>
        <p:spPr>
          <a:xfrm>
            <a:off x="4289060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CF641BD3-1791-E71F-B2BF-6B59BE270293}"/>
              </a:ext>
            </a:extLst>
          </p:cNvPr>
          <p:cNvSpPr/>
          <p:nvPr/>
        </p:nvSpPr>
        <p:spPr>
          <a:xfrm>
            <a:off x="348870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2D9E1EC0-8B12-693D-DB05-053CB231306E}"/>
              </a:ext>
            </a:extLst>
          </p:cNvPr>
          <p:cNvSpPr txBox="1"/>
          <p:nvPr/>
        </p:nvSpPr>
        <p:spPr>
          <a:xfrm>
            <a:off x="3545145" y="4620478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脉冲保温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91CAFE72-CDB5-A840-660B-8DA126FCB818}"/>
              </a:ext>
            </a:extLst>
          </p:cNvPr>
          <p:cNvSpPr txBox="1"/>
          <p:nvPr/>
        </p:nvSpPr>
        <p:spPr>
          <a:xfrm>
            <a:off x="4453281" y="2886086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温度探针故障</a:t>
            </a:r>
          </a:p>
        </p:txBody>
      </p:sp>
      <p:sp>
        <p:nvSpPr>
          <p:cNvPr id="122" name="流程图: 决策 121">
            <a:extLst>
              <a:ext uri="{FF2B5EF4-FFF2-40B4-BE49-F238E27FC236}">
                <a16:creationId xmlns:a16="http://schemas.microsoft.com/office/drawing/2014/main" id="{176792EA-C26C-DBC2-5C99-68850A8E2B70}"/>
              </a:ext>
            </a:extLst>
          </p:cNvPr>
          <p:cNvSpPr/>
          <p:nvPr/>
        </p:nvSpPr>
        <p:spPr>
          <a:xfrm>
            <a:off x="4456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214CDD22-0B22-4DA2-9187-27D5CDF36745}"/>
              </a:ext>
            </a:extLst>
          </p:cNvPr>
          <p:cNvSpPr/>
          <p:nvPr/>
        </p:nvSpPr>
        <p:spPr>
          <a:xfrm>
            <a:off x="2452113" y="34409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3C05348F-EB32-1B3F-9B57-6FFFFE9EAABF}"/>
              </a:ext>
            </a:extLst>
          </p:cNvPr>
          <p:cNvSpPr txBox="1"/>
          <p:nvPr/>
        </p:nvSpPr>
        <p:spPr>
          <a:xfrm>
            <a:off x="2508553" y="3472374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开机自检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1095042A-E9D4-A36A-DA80-F4B17B1C7EEB}"/>
              </a:ext>
            </a:extLst>
          </p:cNvPr>
          <p:cNvSpPr/>
          <p:nvPr/>
        </p:nvSpPr>
        <p:spPr>
          <a:xfrm>
            <a:off x="660049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555A221E-543B-9717-3683-02A1B0C8AD5C}"/>
              </a:ext>
            </a:extLst>
          </p:cNvPr>
          <p:cNvSpPr txBox="1"/>
          <p:nvPr/>
        </p:nvSpPr>
        <p:spPr>
          <a:xfrm>
            <a:off x="6653767" y="462172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继续加热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>
            <a:extLst>
              <a:ext uri="{FF2B5EF4-FFF2-40B4-BE49-F238E27FC236}">
                <a16:creationId xmlns:a16="http://schemas.microsoft.com/office/drawing/2014/main" id="{D61BAE3B-8039-92A9-BCED-FBDDDE08F3D3}"/>
              </a:ext>
            </a:extLst>
          </p:cNvPr>
          <p:cNvCxnSpPr/>
          <p:nvPr/>
        </p:nvCxnSpPr>
        <p:spPr>
          <a:xfrm>
            <a:off x="3188808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>
            <a:extLst>
              <a:ext uri="{FF2B5EF4-FFF2-40B4-BE49-F238E27FC236}">
                <a16:creationId xmlns:a16="http://schemas.microsoft.com/office/drawing/2014/main" id="{3E9A4B0A-2256-657E-7E9F-AACA2F7D83D4}"/>
              </a:ext>
            </a:extLst>
          </p:cNvPr>
          <p:cNvSpPr txBox="1"/>
          <p:nvPr/>
        </p:nvSpPr>
        <p:spPr>
          <a:xfrm>
            <a:off x="3530478" y="3460761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</a:p>
        </p:txBody>
      </p:sp>
      <p:sp>
        <p:nvSpPr>
          <p:cNvPr id="130" name="流程图: 决策 129">
            <a:extLst>
              <a:ext uri="{FF2B5EF4-FFF2-40B4-BE49-F238E27FC236}">
                <a16:creationId xmlns:a16="http://schemas.microsoft.com/office/drawing/2014/main" id="{DEDBC6A3-815D-8BFC-7BF8-0023038B4A61}"/>
              </a:ext>
            </a:extLst>
          </p:cNvPr>
          <p:cNvSpPr/>
          <p:nvPr/>
        </p:nvSpPr>
        <p:spPr>
          <a:xfrm>
            <a:off x="34187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A546FA91-7CEB-6B6B-E415-2D2FD3694CBA}"/>
              </a:ext>
            </a:extLst>
          </p:cNvPr>
          <p:cNvSpPr/>
          <p:nvPr/>
        </p:nvSpPr>
        <p:spPr>
          <a:xfrm>
            <a:off x="34874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D07AE993-0312-A051-B87D-F0FE4C205EBE}"/>
              </a:ext>
            </a:extLst>
          </p:cNvPr>
          <p:cNvSpPr txBox="1"/>
          <p:nvPr/>
        </p:nvSpPr>
        <p:spPr>
          <a:xfrm>
            <a:off x="3571131" y="2900179"/>
            <a:ext cx="56618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50" dirty="0" err="1">
                <a:latin typeface="黑体" panose="02010609060101010101" pitchFamily="49" charset="-122"/>
                <a:ea typeface="黑体" panose="02010609060101010101" pitchFamily="49" charset="-122"/>
              </a:rPr>
              <a:t>ErH</a:t>
            </a:r>
            <a:endParaRPr lang="zh-CN" altLang="en-US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3D0A53E0-4C17-6035-91A1-BACD59410592}"/>
              </a:ext>
            </a:extLst>
          </p:cNvPr>
          <p:cNvSpPr txBox="1"/>
          <p:nvPr/>
        </p:nvSpPr>
        <p:spPr>
          <a:xfrm>
            <a:off x="5549221" y="346393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</a:p>
        </p:txBody>
      </p:sp>
      <p:sp>
        <p:nvSpPr>
          <p:cNvPr id="134" name="流程图: 决策 133">
            <a:extLst>
              <a:ext uri="{FF2B5EF4-FFF2-40B4-BE49-F238E27FC236}">
                <a16:creationId xmlns:a16="http://schemas.microsoft.com/office/drawing/2014/main" id="{ED2BCE3D-F836-2274-3B2A-C7CCF334BD2A}"/>
              </a:ext>
            </a:extLst>
          </p:cNvPr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287A57F9-A55E-F29E-86D7-116047BDBCE6}"/>
              </a:ext>
            </a:extLst>
          </p:cNvPr>
          <p:cNvSpPr/>
          <p:nvPr/>
        </p:nvSpPr>
        <p:spPr>
          <a:xfrm>
            <a:off x="45193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1E17CB45-A1CE-96B4-BAAE-72ABAB8F894A}"/>
              </a:ext>
            </a:extLst>
          </p:cNvPr>
          <p:cNvSpPr txBox="1"/>
          <p:nvPr/>
        </p:nvSpPr>
        <p:spPr>
          <a:xfrm>
            <a:off x="4466747" y="3471128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检测水位高度</a:t>
            </a:r>
          </a:p>
        </p:txBody>
      </p: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DC8AE70A-34EC-898C-1138-27B9049A4D52}"/>
              </a:ext>
            </a:extLst>
          </p:cNvPr>
          <p:cNvCxnSpPr/>
          <p:nvPr/>
        </p:nvCxnSpPr>
        <p:spPr>
          <a:xfrm>
            <a:off x="52490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>
            <a:extLst>
              <a:ext uri="{FF2B5EF4-FFF2-40B4-BE49-F238E27FC236}">
                <a16:creationId xmlns:a16="http://schemas.microsoft.com/office/drawing/2014/main" id="{2071555C-B564-02E2-822F-91D619450114}"/>
              </a:ext>
            </a:extLst>
          </p:cNvPr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BF2CE41-F25C-DB92-EEB2-1763618EB773}"/>
              </a:ext>
            </a:extLst>
          </p:cNvPr>
          <p:cNvSpPr txBox="1"/>
          <p:nvPr/>
        </p:nvSpPr>
        <p:spPr>
          <a:xfrm>
            <a:off x="8619953" y="4045143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补水同时加热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07921CAE-9E4C-B3AF-382C-A1791EEF0719}"/>
              </a:ext>
            </a:extLst>
          </p:cNvPr>
          <p:cNvCxnSpPr/>
          <p:nvPr/>
        </p:nvCxnSpPr>
        <p:spPr>
          <a:xfrm flipV="1">
            <a:off x="38515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A7A0F85C-3050-D96F-E6C7-5ED616469E02}"/>
              </a:ext>
            </a:extLst>
          </p:cNvPr>
          <p:cNvCxnSpPr/>
          <p:nvPr/>
        </p:nvCxnSpPr>
        <p:spPr>
          <a:xfrm flipH="1">
            <a:off x="42164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147">
            <a:extLst>
              <a:ext uri="{FF2B5EF4-FFF2-40B4-BE49-F238E27FC236}">
                <a16:creationId xmlns:a16="http://schemas.microsoft.com/office/drawing/2014/main" id="{9CB41E72-BB73-8C5A-05BC-93DD8B2E90D2}"/>
              </a:ext>
            </a:extLst>
          </p:cNvPr>
          <p:cNvCxnSpPr/>
          <p:nvPr/>
        </p:nvCxnSpPr>
        <p:spPr>
          <a:xfrm>
            <a:off x="636868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>
            <a:extLst>
              <a:ext uri="{FF2B5EF4-FFF2-40B4-BE49-F238E27FC236}">
                <a16:creationId xmlns:a16="http://schemas.microsoft.com/office/drawing/2014/main" id="{03B58AC5-C65E-23C1-7512-B419197FC372}"/>
              </a:ext>
            </a:extLst>
          </p:cNvPr>
          <p:cNvSpPr/>
          <p:nvPr/>
        </p:nvSpPr>
        <p:spPr>
          <a:xfrm>
            <a:off x="65989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5E1602CB-344F-9FEE-D728-72ADA3215900}"/>
              </a:ext>
            </a:extLst>
          </p:cNvPr>
          <p:cNvSpPr txBox="1"/>
          <p:nvPr/>
        </p:nvSpPr>
        <p:spPr>
          <a:xfrm>
            <a:off x="6764381" y="34711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</a:t>
            </a:r>
          </a:p>
        </p:txBody>
      </p:sp>
      <p:cxnSp>
        <p:nvCxnSpPr>
          <p:cNvPr id="159" name="直接箭头连接符 158">
            <a:extLst>
              <a:ext uri="{FF2B5EF4-FFF2-40B4-BE49-F238E27FC236}">
                <a16:creationId xmlns:a16="http://schemas.microsoft.com/office/drawing/2014/main" id="{81021658-C6E7-FCCA-7E94-CEA2BEC9B56C}"/>
              </a:ext>
            </a:extLst>
          </p:cNvPr>
          <p:cNvCxnSpPr>
            <a:cxnSpLocks/>
          </p:cNvCxnSpPr>
          <p:nvPr/>
        </p:nvCxnSpPr>
        <p:spPr>
          <a:xfrm>
            <a:off x="732553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矩形: 圆角 160">
            <a:extLst>
              <a:ext uri="{FF2B5EF4-FFF2-40B4-BE49-F238E27FC236}">
                <a16:creationId xmlns:a16="http://schemas.microsoft.com/office/drawing/2014/main" id="{B719D681-C5F8-48B4-7281-6F1AC2A46627}"/>
              </a:ext>
            </a:extLst>
          </p:cNvPr>
          <p:cNvSpPr/>
          <p:nvPr/>
        </p:nvSpPr>
        <p:spPr>
          <a:xfrm>
            <a:off x="86753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1D087E9B-B3C6-81A4-5466-B0B290B79678}"/>
              </a:ext>
            </a:extLst>
          </p:cNvPr>
          <p:cNvSpPr txBox="1"/>
          <p:nvPr/>
        </p:nvSpPr>
        <p:spPr>
          <a:xfrm>
            <a:off x="8731829" y="347049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</a:p>
        </p:txBody>
      </p:sp>
      <p:cxnSp>
        <p:nvCxnSpPr>
          <p:cNvPr id="163" name="直接箭头连接符 162">
            <a:extLst>
              <a:ext uri="{FF2B5EF4-FFF2-40B4-BE49-F238E27FC236}">
                <a16:creationId xmlns:a16="http://schemas.microsoft.com/office/drawing/2014/main" id="{0BFA7910-BD01-0C93-AA62-241E8E5D4B11}"/>
              </a:ext>
            </a:extLst>
          </p:cNvPr>
          <p:cNvCxnSpPr>
            <a:cxnSpLocks/>
          </p:cNvCxnSpPr>
          <p:nvPr/>
        </p:nvCxnSpPr>
        <p:spPr>
          <a:xfrm>
            <a:off x="9039521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63">
            <a:extLst>
              <a:ext uri="{FF2B5EF4-FFF2-40B4-BE49-F238E27FC236}">
                <a16:creationId xmlns:a16="http://schemas.microsoft.com/office/drawing/2014/main" id="{DEB6391E-384B-DE79-94E3-975F336EAC00}"/>
              </a:ext>
            </a:extLst>
          </p:cNvPr>
          <p:cNvCxnSpPr>
            <a:cxnSpLocks/>
          </p:cNvCxnSpPr>
          <p:nvPr/>
        </p:nvCxnSpPr>
        <p:spPr>
          <a:xfrm>
            <a:off x="9039521" y="429921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文本框 164">
            <a:extLst>
              <a:ext uri="{FF2B5EF4-FFF2-40B4-BE49-F238E27FC236}">
                <a16:creationId xmlns:a16="http://schemas.microsoft.com/office/drawing/2014/main" id="{62BE202D-5A39-8E70-09A8-C30DB778A5BA}"/>
              </a:ext>
            </a:extLst>
          </p:cNvPr>
          <p:cNvSpPr txBox="1"/>
          <p:nvPr/>
        </p:nvSpPr>
        <p:spPr>
          <a:xfrm>
            <a:off x="8658811" y="461963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到达高水位</a:t>
            </a:r>
          </a:p>
        </p:txBody>
      </p:sp>
      <p:sp>
        <p:nvSpPr>
          <p:cNvPr id="166" name="流程图: 决策 165">
            <a:extLst>
              <a:ext uri="{FF2B5EF4-FFF2-40B4-BE49-F238E27FC236}">
                <a16:creationId xmlns:a16="http://schemas.microsoft.com/office/drawing/2014/main" id="{53293EE8-C238-4A51-E22B-2F4A0EE17657}"/>
              </a:ext>
            </a:extLst>
          </p:cNvPr>
          <p:cNvSpPr/>
          <p:nvPr/>
        </p:nvSpPr>
        <p:spPr>
          <a:xfrm>
            <a:off x="860797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矩形: 圆角 167">
            <a:extLst>
              <a:ext uri="{FF2B5EF4-FFF2-40B4-BE49-F238E27FC236}">
                <a16:creationId xmlns:a16="http://schemas.microsoft.com/office/drawing/2014/main" id="{450E4AD7-3510-F027-93E4-41C588877B0A}"/>
              </a:ext>
            </a:extLst>
          </p:cNvPr>
          <p:cNvSpPr/>
          <p:nvPr/>
        </p:nvSpPr>
        <p:spPr>
          <a:xfrm>
            <a:off x="763554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031A8E22-DE86-9BF1-536E-495AA2B6C7AC}"/>
              </a:ext>
            </a:extLst>
          </p:cNvPr>
          <p:cNvSpPr txBox="1"/>
          <p:nvPr/>
        </p:nvSpPr>
        <p:spPr>
          <a:xfrm>
            <a:off x="7688816" y="462172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停止补水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>
            <a:extLst>
              <a:ext uri="{FF2B5EF4-FFF2-40B4-BE49-F238E27FC236}">
                <a16:creationId xmlns:a16="http://schemas.microsoft.com/office/drawing/2014/main" id="{BEAE39C4-69F1-2CD7-CA39-E2E4F9820BAE}"/>
              </a:ext>
            </a:extLst>
          </p:cNvPr>
          <p:cNvCxnSpPr/>
          <p:nvPr/>
        </p:nvCxnSpPr>
        <p:spPr>
          <a:xfrm flipH="1">
            <a:off x="837057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箭头连接符 170">
            <a:extLst>
              <a:ext uri="{FF2B5EF4-FFF2-40B4-BE49-F238E27FC236}">
                <a16:creationId xmlns:a16="http://schemas.microsoft.com/office/drawing/2014/main" id="{5332EF07-2C14-F937-0D76-C2B276898CC0}"/>
              </a:ext>
            </a:extLst>
          </p:cNvPr>
          <p:cNvCxnSpPr/>
          <p:nvPr/>
        </p:nvCxnSpPr>
        <p:spPr>
          <a:xfrm flipH="1">
            <a:off x="732282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文本框 171">
            <a:extLst>
              <a:ext uri="{FF2B5EF4-FFF2-40B4-BE49-F238E27FC236}">
                <a16:creationId xmlns:a16="http://schemas.microsoft.com/office/drawing/2014/main" id="{9A6EFF48-DB8C-28BE-AF46-072262C8761A}"/>
              </a:ext>
            </a:extLst>
          </p:cNvPr>
          <p:cNvSpPr txBox="1"/>
          <p:nvPr/>
        </p:nvSpPr>
        <p:spPr>
          <a:xfrm>
            <a:off x="5489604" y="4619636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</a:p>
        </p:txBody>
      </p:sp>
      <p:sp>
        <p:nvSpPr>
          <p:cNvPr id="173" name="流程图: 决策 172">
            <a:extLst>
              <a:ext uri="{FF2B5EF4-FFF2-40B4-BE49-F238E27FC236}">
                <a16:creationId xmlns:a16="http://schemas.microsoft.com/office/drawing/2014/main" id="{7B46FA97-D75E-24D3-B431-C51203522D4D}"/>
              </a:ext>
            </a:extLst>
          </p:cNvPr>
          <p:cNvSpPr/>
          <p:nvPr/>
        </p:nvSpPr>
        <p:spPr>
          <a:xfrm>
            <a:off x="549647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4" name="直接箭头连接符 173">
            <a:extLst>
              <a:ext uri="{FF2B5EF4-FFF2-40B4-BE49-F238E27FC236}">
                <a16:creationId xmlns:a16="http://schemas.microsoft.com/office/drawing/2014/main" id="{D1C75CD7-B006-394E-5CD5-DE0A6FFB86EE}"/>
              </a:ext>
            </a:extLst>
          </p:cNvPr>
          <p:cNvCxnSpPr/>
          <p:nvPr/>
        </p:nvCxnSpPr>
        <p:spPr>
          <a:xfrm flipH="1">
            <a:off x="636397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圆角 174">
            <a:extLst>
              <a:ext uri="{FF2B5EF4-FFF2-40B4-BE49-F238E27FC236}">
                <a16:creationId xmlns:a16="http://schemas.microsoft.com/office/drawing/2014/main" id="{A3B3BB77-15CE-6793-A37E-8A21D669282C}"/>
              </a:ext>
            </a:extLst>
          </p:cNvPr>
          <p:cNvSpPr/>
          <p:nvPr/>
        </p:nvSpPr>
        <p:spPr>
          <a:xfrm>
            <a:off x="452404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F92B21FF-6F4F-2B2E-1EA2-1FB594B42264}"/>
              </a:ext>
            </a:extLst>
          </p:cNvPr>
          <p:cNvSpPr txBox="1"/>
          <p:nvPr/>
        </p:nvSpPr>
        <p:spPr>
          <a:xfrm>
            <a:off x="4577318" y="462172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>
            <a:extLst>
              <a:ext uri="{FF2B5EF4-FFF2-40B4-BE49-F238E27FC236}">
                <a16:creationId xmlns:a16="http://schemas.microsoft.com/office/drawing/2014/main" id="{E2A4EFE9-D578-EF6A-FA6F-DEB8AB2F15A9}"/>
              </a:ext>
            </a:extLst>
          </p:cNvPr>
          <p:cNvCxnSpPr/>
          <p:nvPr/>
        </p:nvCxnSpPr>
        <p:spPr>
          <a:xfrm flipH="1">
            <a:off x="421132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>
            <a:extLst>
              <a:ext uri="{FF2B5EF4-FFF2-40B4-BE49-F238E27FC236}">
                <a16:creationId xmlns:a16="http://schemas.microsoft.com/office/drawing/2014/main" id="{61F58F1F-314A-57D6-4D28-31AB0B4D064A}"/>
              </a:ext>
            </a:extLst>
          </p:cNvPr>
          <p:cNvCxnSpPr/>
          <p:nvPr/>
        </p:nvCxnSpPr>
        <p:spPr>
          <a:xfrm flipH="1">
            <a:off x="524637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文本框 184">
            <a:extLst>
              <a:ext uri="{FF2B5EF4-FFF2-40B4-BE49-F238E27FC236}">
                <a16:creationId xmlns:a16="http://schemas.microsoft.com/office/drawing/2014/main" id="{CC8839AE-E12A-98AD-BEBC-185CD8738855}"/>
              </a:ext>
            </a:extLst>
          </p:cNvPr>
          <p:cNvSpPr txBox="1"/>
          <p:nvPr/>
        </p:nvSpPr>
        <p:spPr>
          <a:xfrm>
            <a:off x="5549221" y="403543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不到低水位</a:t>
            </a:r>
          </a:p>
        </p:txBody>
      </p:sp>
      <p:sp>
        <p:nvSpPr>
          <p:cNvPr id="186" name="流程图: 决策 185">
            <a:extLst>
              <a:ext uri="{FF2B5EF4-FFF2-40B4-BE49-F238E27FC236}">
                <a16:creationId xmlns:a16="http://schemas.microsoft.com/office/drawing/2014/main" id="{BBE349C5-B7C2-2E86-A495-08B90B88ADAF}"/>
              </a:ext>
            </a:extLst>
          </p:cNvPr>
          <p:cNvSpPr/>
          <p:nvPr/>
        </p:nvSpPr>
        <p:spPr>
          <a:xfrm>
            <a:off x="54983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5" name="直接箭头连接符 194">
            <a:extLst>
              <a:ext uri="{FF2B5EF4-FFF2-40B4-BE49-F238E27FC236}">
                <a16:creationId xmlns:a16="http://schemas.microsoft.com/office/drawing/2014/main" id="{140C8776-C2AF-062D-6ED2-1CBA4D0C52C3}"/>
              </a:ext>
            </a:extLst>
          </p:cNvPr>
          <p:cNvCxnSpPr>
            <a:cxnSpLocks/>
          </p:cNvCxnSpPr>
          <p:nvPr/>
        </p:nvCxnSpPr>
        <p:spPr>
          <a:xfrm>
            <a:off x="4889796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: 圆角 196">
            <a:extLst>
              <a:ext uri="{FF2B5EF4-FFF2-40B4-BE49-F238E27FC236}">
                <a16:creationId xmlns:a16="http://schemas.microsoft.com/office/drawing/2014/main" id="{187E2735-7BCE-1300-EDEF-4F4E9C359725}"/>
              </a:ext>
            </a:extLst>
          </p:cNvPr>
          <p:cNvSpPr/>
          <p:nvPr/>
        </p:nvSpPr>
        <p:spPr>
          <a:xfrm>
            <a:off x="4523115" y="401504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>
            <a:extLst>
              <a:ext uri="{FF2B5EF4-FFF2-40B4-BE49-F238E27FC236}">
                <a16:creationId xmlns:a16="http://schemas.microsoft.com/office/drawing/2014/main" id="{EFBFAF9E-4756-F7B4-9F56-7073CA0553C6}"/>
              </a:ext>
            </a:extLst>
          </p:cNvPr>
          <p:cNvSpPr txBox="1"/>
          <p:nvPr/>
        </p:nvSpPr>
        <p:spPr>
          <a:xfrm>
            <a:off x="4606812" y="4046438"/>
            <a:ext cx="56618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5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endParaRPr lang="zh-CN" altLang="en-US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9" name="直接箭头连接符 198">
            <a:extLst>
              <a:ext uri="{FF2B5EF4-FFF2-40B4-BE49-F238E27FC236}">
                <a16:creationId xmlns:a16="http://schemas.microsoft.com/office/drawing/2014/main" id="{8FA549D8-9BCD-7A9B-BC33-1AB0656A2B76}"/>
              </a:ext>
            </a:extLst>
          </p:cNvPr>
          <p:cNvCxnSpPr/>
          <p:nvPr/>
        </p:nvCxnSpPr>
        <p:spPr>
          <a:xfrm flipH="1">
            <a:off x="5251366" y="415734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文本框 200">
            <a:extLst>
              <a:ext uri="{FF2B5EF4-FFF2-40B4-BE49-F238E27FC236}">
                <a16:creationId xmlns:a16="http://schemas.microsoft.com/office/drawing/2014/main" id="{5AF39272-DBDF-087E-BF28-82D7C1095A8A}"/>
              </a:ext>
            </a:extLst>
          </p:cNvPr>
          <p:cNvSpPr txBox="1"/>
          <p:nvPr/>
        </p:nvSpPr>
        <p:spPr>
          <a:xfrm>
            <a:off x="7564784" y="3465206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</a:p>
        </p:txBody>
      </p:sp>
      <p:sp>
        <p:nvSpPr>
          <p:cNvPr id="202" name="流程图: 决策 201">
            <a:extLst>
              <a:ext uri="{FF2B5EF4-FFF2-40B4-BE49-F238E27FC236}">
                <a16:creationId xmlns:a16="http://schemas.microsoft.com/office/drawing/2014/main" id="{9BA1678A-B54F-FBB7-71EB-4F3D8F0E5919}"/>
              </a:ext>
            </a:extLst>
          </p:cNvPr>
          <p:cNvSpPr/>
          <p:nvPr/>
        </p:nvSpPr>
        <p:spPr>
          <a:xfrm>
            <a:off x="7571656" y="34430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4" name="直接箭头连接符 203">
            <a:extLst>
              <a:ext uri="{FF2B5EF4-FFF2-40B4-BE49-F238E27FC236}">
                <a16:creationId xmlns:a16="http://schemas.microsoft.com/office/drawing/2014/main" id="{352BAF19-688D-C7D4-2BE3-EECF30A5A74B}"/>
              </a:ext>
            </a:extLst>
          </p:cNvPr>
          <p:cNvCxnSpPr>
            <a:cxnSpLocks/>
          </p:cNvCxnSpPr>
          <p:nvPr/>
        </p:nvCxnSpPr>
        <p:spPr>
          <a:xfrm>
            <a:off x="84494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文本框 204">
            <a:extLst>
              <a:ext uri="{FF2B5EF4-FFF2-40B4-BE49-F238E27FC236}">
                <a16:creationId xmlns:a16="http://schemas.microsoft.com/office/drawing/2014/main" id="{23E371C0-63C8-0505-060F-DA9CAE848719}"/>
              </a:ext>
            </a:extLst>
          </p:cNvPr>
          <p:cNvSpPr txBox="1"/>
          <p:nvPr/>
        </p:nvSpPr>
        <p:spPr>
          <a:xfrm>
            <a:off x="7566054" y="28251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分钟继电器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状态未改变</a:t>
            </a:r>
          </a:p>
        </p:txBody>
      </p:sp>
      <p:sp>
        <p:nvSpPr>
          <p:cNvPr id="206" name="流程图: 决策 205">
            <a:extLst>
              <a:ext uri="{FF2B5EF4-FFF2-40B4-BE49-F238E27FC236}">
                <a16:creationId xmlns:a16="http://schemas.microsoft.com/office/drawing/2014/main" id="{B12B790A-DB69-B40E-DDA3-28AA48239337}"/>
              </a:ext>
            </a:extLst>
          </p:cNvPr>
          <p:cNvSpPr/>
          <p:nvPr/>
        </p:nvSpPr>
        <p:spPr>
          <a:xfrm>
            <a:off x="7569751" y="287409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矩形: 圆角 206">
            <a:extLst>
              <a:ext uri="{FF2B5EF4-FFF2-40B4-BE49-F238E27FC236}">
                <a16:creationId xmlns:a16="http://schemas.microsoft.com/office/drawing/2014/main" id="{5F39424E-22DB-837A-0F4D-79A6BD3799F4}"/>
              </a:ext>
            </a:extLst>
          </p:cNvPr>
          <p:cNvSpPr/>
          <p:nvPr/>
        </p:nvSpPr>
        <p:spPr>
          <a:xfrm>
            <a:off x="6600200" y="287521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DD487FB4-5BD5-385D-3F1A-9631F9667286}"/>
              </a:ext>
            </a:extLst>
          </p:cNvPr>
          <p:cNvSpPr txBox="1"/>
          <p:nvPr/>
        </p:nvSpPr>
        <p:spPr>
          <a:xfrm>
            <a:off x="6683901" y="2903989"/>
            <a:ext cx="56618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50" dirty="0">
                <a:latin typeface="黑体" panose="02010609060101010101" pitchFamily="49" charset="-122"/>
                <a:ea typeface="黑体" panose="02010609060101010101" pitchFamily="49" charset="-122"/>
              </a:rPr>
              <a:t>Er2</a:t>
            </a:r>
            <a:endParaRPr lang="zh-CN" altLang="en-US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9" name="直接箭头连接符 208">
            <a:extLst>
              <a:ext uri="{FF2B5EF4-FFF2-40B4-BE49-F238E27FC236}">
                <a16:creationId xmlns:a16="http://schemas.microsoft.com/office/drawing/2014/main" id="{0B9D356F-3F10-0550-155D-170DAEBF5CAD}"/>
              </a:ext>
            </a:extLst>
          </p:cNvPr>
          <p:cNvCxnSpPr/>
          <p:nvPr/>
        </p:nvCxnSpPr>
        <p:spPr>
          <a:xfrm flipV="1">
            <a:off x="6964341" y="314633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箭头连接符 209">
            <a:extLst>
              <a:ext uri="{FF2B5EF4-FFF2-40B4-BE49-F238E27FC236}">
                <a16:creationId xmlns:a16="http://schemas.microsoft.com/office/drawing/2014/main" id="{A2E09EFC-CECB-29FD-00DD-0764523B4CD8}"/>
              </a:ext>
            </a:extLst>
          </p:cNvPr>
          <p:cNvCxnSpPr/>
          <p:nvPr/>
        </p:nvCxnSpPr>
        <p:spPr>
          <a:xfrm flipH="1">
            <a:off x="7329170" y="301053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9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文本框 125">
            <a:extLst>
              <a:ext uri="{FF2B5EF4-FFF2-40B4-BE49-F238E27FC236}">
                <a16:creationId xmlns:a16="http://schemas.microsoft.com/office/drawing/2014/main" id="{DEB31C3C-69AE-F648-D15F-596A0505C71F}"/>
              </a:ext>
            </a:extLst>
          </p:cNvPr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</a:p>
        </p:txBody>
      </p:sp>
      <p:pic>
        <p:nvPicPr>
          <p:cNvPr id="127" name="图片 126" descr="图示&#10;&#10;AI 生成的内容可能不正确。">
            <a:extLst>
              <a:ext uri="{FF2B5EF4-FFF2-40B4-BE49-F238E27FC236}">
                <a16:creationId xmlns:a16="http://schemas.microsoft.com/office/drawing/2014/main" id="{558AD149-B590-19F1-D553-DCDA0165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39" y="1717007"/>
            <a:ext cx="8215200" cy="4320000"/>
          </a:xfrm>
          <a:prstGeom prst="rect">
            <a:avLst/>
          </a:prstGeom>
        </p:spPr>
      </p:pic>
      <p:sp>
        <p:nvSpPr>
          <p:cNvPr id="141" name="文本框 140">
            <a:extLst>
              <a:ext uri="{FF2B5EF4-FFF2-40B4-BE49-F238E27FC236}">
                <a16:creationId xmlns:a16="http://schemas.microsoft.com/office/drawing/2014/main" id="{512E5AE0-6FCB-F740-A472-1746601D9603}"/>
              </a:ext>
            </a:extLst>
          </p:cNvPr>
          <p:cNvSpPr txBox="1"/>
          <p:nvPr/>
        </p:nvSpPr>
        <p:spPr>
          <a:xfrm>
            <a:off x="10000761" y="115165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FEHHC525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26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7EEBC-7636-A54D-40B6-56A867142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文本框 312">
            <a:extLst>
              <a:ext uri="{FF2B5EF4-FFF2-40B4-BE49-F238E27FC236}">
                <a16:creationId xmlns:a16="http://schemas.microsoft.com/office/drawing/2014/main" id="{F0BCDD54-E4E8-2673-1835-D331889B555B}"/>
              </a:ext>
            </a:extLst>
          </p:cNvPr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65D41027-BC79-37DD-843B-B7A3A146F9A7}"/>
              </a:ext>
            </a:extLst>
          </p:cNvPr>
          <p:cNvSpPr txBox="1"/>
          <p:nvPr/>
        </p:nvSpPr>
        <p:spPr>
          <a:xfrm>
            <a:off x="9821225" y="111682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FEHHC525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15" name="图片 314">
            <a:extLst>
              <a:ext uri="{FF2B5EF4-FFF2-40B4-BE49-F238E27FC236}">
                <a16:creationId xmlns:a16="http://schemas.microsoft.com/office/drawing/2014/main" id="{BF0CF198-D986-D571-4BD2-BF1902FA4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95" y="2250604"/>
            <a:ext cx="473941" cy="1043538"/>
          </a:xfrm>
          <a:prstGeom prst="rect">
            <a:avLst/>
          </a:prstGeom>
        </p:spPr>
      </p:pic>
      <p:pic>
        <p:nvPicPr>
          <p:cNvPr id="316" name="图片 315">
            <a:extLst>
              <a:ext uri="{FF2B5EF4-FFF2-40B4-BE49-F238E27FC236}">
                <a16:creationId xmlns:a16="http://schemas.microsoft.com/office/drawing/2014/main" id="{D0F14581-395A-22D9-77B8-0F6E1B270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86" y="3396860"/>
            <a:ext cx="2297700" cy="1043538"/>
          </a:xfrm>
          <a:prstGeom prst="rect">
            <a:avLst/>
          </a:prstGeom>
        </p:spPr>
      </p:pic>
      <p:pic>
        <p:nvPicPr>
          <p:cNvPr id="317" name="图片 316">
            <a:extLst>
              <a:ext uri="{FF2B5EF4-FFF2-40B4-BE49-F238E27FC236}">
                <a16:creationId xmlns:a16="http://schemas.microsoft.com/office/drawing/2014/main" id="{E886752A-A476-B533-04C2-A54BB3B76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78" y="4834757"/>
            <a:ext cx="1965513" cy="894461"/>
          </a:xfrm>
          <a:prstGeom prst="rect">
            <a:avLst/>
          </a:prstGeom>
        </p:spPr>
      </p:pic>
      <p:pic>
        <p:nvPicPr>
          <p:cNvPr id="318" name="图片 317">
            <a:extLst>
              <a:ext uri="{FF2B5EF4-FFF2-40B4-BE49-F238E27FC236}">
                <a16:creationId xmlns:a16="http://schemas.microsoft.com/office/drawing/2014/main" id="{B1BF5C71-D225-BACD-1D2F-E1B322A87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1" y="4862591"/>
            <a:ext cx="2297700" cy="1043538"/>
          </a:xfrm>
          <a:prstGeom prst="rect">
            <a:avLst/>
          </a:prstGeom>
        </p:spPr>
      </p:pic>
      <p:pic>
        <p:nvPicPr>
          <p:cNvPr id="319" name="图片 318">
            <a:extLst>
              <a:ext uri="{FF2B5EF4-FFF2-40B4-BE49-F238E27FC236}">
                <a16:creationId xmlns:a16="http://schemas.microsoft.com/office/drawing/2014/main" id="{83A0CFEC-3AB5-942B-285A-23C91E22E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17" y="1986880"/>
            <a:ext cx="4267158" cy="1937998"/>
          </a:xfrm>
          <a:prstGeom prst="rect">
            <a:avLst/>
          </a:prstGeom>
        </p:spPr>
      </p:pic>
      <p:pic>
        <p:nvPicPr>
          <p:cNvPr id="320" name="图片 319">
            <a:extLst>
              <a:ext uri="{FF2B5EF4-FFF2-40B4-BE49-F238E27FC236}">
                <a16:creationId xmlns:a16="http://schemas.microsoft.com/office/drawing/2014/main" id="{738AB983-7440-0E09-EE19-5983EC4F6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95" y="2017371"/>
            <a:ext cx="2954187" cy="1341691"/>
          </a:xfrm>
          <a:prstGeom prst="rect">
            <a:avLst/>
          </a:prstGeom>
        </p:spPr>
      </p:pic>
      <p:pic>
        <p:nvPicPr>
          <p:cNvPr id="321" name="图片 320">
            <a:extLst>
              <a:ext uri="{FF2B5EF4-FFF2-40B4-BE49-F238E27FC236}">
                <a16:creationId xmlns:a16="http://schemas.microsoft.com/office/drawing/2014/main" id="{E8EC9E53-075B-1007-9733-FEA186167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8644" y="2795094"/>
            <a:ext cx="1641214" cy="745384"/>
          </a:xfrm>
          <a:prstGeom prst="rect">
            <a:avLst/>
          </a:prstGeom>
        </p:spPr>
      </p:pic>
      <p:pic>
        <p:nvPicPr>
          <p:cNvPr id="322" name="图片 321">
            <a:extLst>
              <a:ext uri="{FF2B5EF4-FFF2-40B4-BE49-F238E27FC236}">
                <a16:creationId xmlns:a16="http://schemas.microsoft.com/office/drawing/2014/main" id="{8E673DCD-82A2-50E1-E135-8C7C80297A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81" y="4584130"/>
            <a:ext cx="2554722" cy="1160145"/>
          </a:xfrm>
          <a:prstGeom prst="rect">
            <a:avLst/>
          </a:prstGeom>
        </p:spPr>
      </p:pic>
      <p:pic>
        <p:nvPicPr>
          <p:cNvPr id="323" name="图片 322">
            <a:extLst>
              <a:ext uri="{FF2B5EF4-FFF2-40B4-BE49-F238E27FC236}">
                <a16:creationId xmlns:a16="http://schemas.microsoft.com/office/drawing/2014/main" id="{20903BB9-4ED0-807D-D13C-A3D2D78FF3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16" y="3398373"/>
            <a:ext cx="2237160" cy="1016044"/>
          </a:xfrm>
          <a:prstGeom prst="rect">
            <a:avLst/>
          </a:prstGeom>
        </p:spPr>
      </p:pic>
      <p:cxnSp>
        <p:nvCxnSpPr>
          <p:cNvPr id="324" name="直接连接符 323">
            <a:extLst>
              <a:ext uri="{FF2B5EF4-FFF2-40B4-BE49-F238E27FC236}">
                <a16:creationId xmlns:a16="http://schemas.microsoft.com/office/drawing/2014/main" id="{CFA7D348-772B-E0E6-495B-82E19E9580AF}"/>
              </a:ext>
            </a:extLst>
          </p:cNvPr>
          <p:cNvCxnSpPr/>
          <p:nvPr/>
        </p:nvCxnSpPr>
        <p:spPr>
          <a:xfrm>
            <a:off x="2254185" y="2705864"/>
            <a:ext cx="378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直接连接符 324">
            <a:extLst>
              <a:ext uri="{FF2B5EF4-FFF2-40B4-BE49-F238E27FC236}">
                <a16:creationId xmlns:a16="http://schemas.microsoft.com/office/drawing/2014/main" id="{42777BE6-4A4E-8317-F0D2-F572BEA01FFA}"/>
              </a:ext>
            </a:extLst>
          </p:cNvPr>
          <p:cNvCxnSpPr/>
          <p:nvPr/>
        </p:nvCxnSpPr>
        <p:spPr>
          <a:xfrm>
            <a:off x="2250875" y="2448845"/>
            <a:ext cx="3788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直接连接符 325">
            <a:extLst>
              <a:ext uri="{FF2B5EF4-FFF2-40B4-BE49-F238E27FC236}">
                <a16:creationId xmlns:a16="http://schemas.microsoft.com/office/drawing/2014/main" id="{5321CED3-1AA7-410B-E81F-477B697B5B7F}"/>
              </a:ext>
            </a:extLst>
          </p:cNvPr>
          <p:cNvCxnSpPr>
            <a:cxnSpLocks/>
          </p:cNvCxnSpPr>
          <p:nvPr/>
        </p:nvCxnSpPr>
        <p:spPr>
          <a:xfrm>
            <a:off x="2824130" y="2709267"/>
            <a:ext cx="12511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接连接符 326">
            <a:extLst>
              <a:ext uri="{FF2B5EF4-FFF2-40B4-BE49-F238E27FC236}">
                <a16:creationId xmlns:a16="http://schemas.microsoft.com/office/drawing/2014/main" id="{FB8AB17E-B5B4-C17C-C876-85AFB2ABA8E7}"/>
              </a:ext>
            </a:extLst>
          </p:cNvPr>
          <p:cNvCxnSpPr>
            <a:cxnSpLocks/>
          </p:cNvCxnSpPr>
          <p:nvPr/>
        </p:nvCxnSpPr>
        <p:spPr>
          <a:xfrm>
            <a:off x="2824130" y="2448941"/>
            <a:ext cx="50454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直接连接符 327">
            <a:extLst>
              <a:ext uri="{FF2B5EF4-FFF2-40B4-BE49-F238E27FC236}">
                <a16:creationId xmlns:a16="http://schemas.microsoft.com/office/drawing/2014/main" id="{F70A5690-F5B8-651A-B9A4-CD6C74581DB2}"/>
              </a:ext>
            </a:extLst>
          </p:cNvPr>
          <p:cNvCxnSpPr/>
          <p:nvPr/>
        </p:nvCxnSpPr>
        <p:spPr>
          <a:xfrm>
            <a:off x="3328678" y="2129015"/>
            <a:ext cx="0" cy="3205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直接连接符 328">
            <a:extLst>
              <a:ext uri="{FF2B5EF4-FFF2-40B4-BE49-F238E27FC236}">
                <a16:creationId xmlns:a16="http://schemas.microsoft.com/office/drawing/2014/main" id="{10CF783D-EC07-2B06-EF0A-F903C30BE4F1}"/>
              </a:ext>
            </a:extLst>
          </p:cNvPr>
          <p:cNvCxnSpPr>
            <a:cxnSpLocks/>
          </p:cNvCxnSpPr>
          <p:nvPr/>
        </p:nvCxnSpPr>
        <p:spPr>
          <a:xfrm>
            <a:off x="4376559" y="4193246"/>
            <a:ext cx="0" cy="152527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直接连接符 329">
            <a:extLst>
              <a:ext uri="{FF2B5EF4-FFF2-40B4-BE49-F238E27FC236}">
                <a16:creationId xmlns:a16="http://schemas.microsoft.com/office/drawing/2014/main" id="{D4C69D24-5199-0970-EB37-11C0829AFC3C}"/>
              </a:ext>
            </a:extLst>
          </p:cNvPr>
          <p:cNvCxnSpPr>
            <a:cxnSpLocks/>
          </p:cNvCxnSpPr>
          <p:nvPr/>
        </p:nvCxnSpPr>
        <p:spPr>
          <a:xfrm>
            <a:off x="4476482" y="4098582"/>
            <a:ext cx="0" cy="1501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直接连接符 330">
            <a:extLst>
              <a:ext uri="{FF2B5EF4-FFF2-40B4-BE49-F238E27FC236}">
                <a16:creationId xmlns:a16="http://schemas.microsoft.com/office/drawing/2014/main" id="{A5BD6DF2-AFD5-4200-9D5F-700ACA1C6F66}"/>
              </a:ext>
            </a:extLst>
          </p:cNvPr>
          <p:cNvCxnSpPr>
            <a:cxnSpLocks/>
          </p:cNvCxnSpPr>
          <p:nvPr/>
        </p:nvCxnSpPr>
        <p:spPr>
          <a:xfrm>
            <a:off x="4153822" y="2610303"/>
            <a:ext cx="0" cy="5202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直接连接符 331">
            <a:extLst>
              <a:ext uri="{FF2B5EF4-FFF2-40B4-BE49-F238E27FC236}">
                <a16:creationId xmlns:a16="http://schemas.microsoft.com/office/drawing/2014/main" id="{BB4485F7-520E-F950-9C64-0B239EC3F858}"/>
              </a:ext>
            </a:extLst>
          </p:cNvPr>
          <p:cNvCxnSpPr>
            <a:cxnSpLocks/>
          </p:cNvCxnSpPr>
          <p:nvPr/>
        </p:nvCxnSpPr>
        <p:spPr>
          <a:xfrm>
            <a:off x="4153822" y="2610303"/>
            <a:ext cx="1682138" cy="2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直接连接符 332">
            <a:extLst>
              <a:ext uri="{FF2B5EF4-FFF2-40B4-BE49-F238E27FC236}">
                <a16:creationId xmlns:a16="http://schemas.microsoft.com/office/drawing/2014/main" id="{4D41E842-D29A-952E-913D-4277AC83E7DB}"/>
              </a:ext>
            </a:extLst>
          </p:cNvPr>
          <p:cNvCxnSpPr/>
          <p:nvPr/>
        </p:nvCxnSpPr>
        <p:spPr>
          <a:xfrm>
            <a:off x="2257789" y="2969122"/>
            <a:ext cx="37886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直接连接符 333">
            <a:extLst>
              <a:ext uri="{FF2B5EF4-FFF2-40B4-BE49-F238E27FC236}">
                <a16:creationId xmlns:a16="http://schemas.microsoft.com/office/drawing/2014/main" id="{CAAD8447-8D9F-5961-5F9D-7ABE3E151186}"/>
              </a:ext>
            </a:extLst>
          </p:cNvPr>
          <p:cNvCxnSpPr>
            <a:cxnSpLocks/>
          </p:cNvCxnSpPr>
          <p:nvPr/>
        </p:nvCxnSpPr>
        <p:spPr>
          <a:xfrm>
            <a:off x="2824130" y="2966492"/>
            <a:ext cx="34973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接连接符 334">
            <a:extLst>
              <a:ext uri="{FF2B5EF4-FFF2-40B4-BE49-F238E27FC236}">
                <a16:creationId xmlns:a16="http://schemas.microsoft.com/office/drawing/2014/main" id="{0E308285-64C5-0C22-EA1A-B02755A064D4}"/>
              </a:ext>
            </a:extLst>
          </p:cNvPr>
          <p:cNvCxnSpPr>
            <a:cxnSpLocks/>
          </p:cNvCxnSpPr>
          <p:nvPr/>
        </p:nvCxnSpPr>
        <p:spPr>
          <a:xfrm>
            <a:off x="5184775" y="2515569"/>
            <a:ext cx="762023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接连接符 335">
            <a:extLst>
              <a:ext uri="{FF2B5EF4-FFF2-40B4-BE49-F238E27FC236}">
                <a16:creationId xmlns:a16="http://schemas.microsoft.com/office/drawing/2014/main" id="{F409835D-BB0E-DB24-13ED-F0A332938548}"/>
              </a:ext>
            </a:extLst>
          </p:cNvPr>
          <p:cNvCxnSpPr>
            <a:cxnSpLocks/>
          </p:cNvCxnSpPr>
          <p:nvPr/>
        </p:nvCxnSpPr>
        <p:spPr>
          <a:xfrm>
            <a:off x="3396110" y="5843748"/>
            <a:ext cx="238239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直接连接符 336">
            <a:extLst>
              <a:ext uri="{FF2B5EF4-FFF2-40B4-BE49-F238E27FC236}">
                <a16:creationId xmlns:a16="http://schemas.microsoft.com/office/drawing/2014/main" id="{6F178714-AF83-47D0-34D6-CC17202827E9}"/>
              </a:ext>
            </a:extLst>
          </p:cNvPr>
          <p:cNvCxnSpPr>
            <a:cxnSpLocks/>
          </p:cNvCxnSpPr>
          <p:nvPr/>
        </p:nvCxnSpPr>
        <p:spPr>
          <a:xfrm flipH="1">
            <a:off x="5184775" y="2512394"/>
            <a:ext cx="17" cy="114052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接连接符 337">
            <a:extLst>
              <a:ext uri="{FF2B5EF4-FFF2-40B4-BE49-F238E27FC236}">
                <a16:creationId xmlns:a16="http://schemas.microsoft.com/office/drawing/2014/main" id="{D392E54F-51BD-64AF-6140-19108B05D42F}"/>
              </a:ext>
            </a:extLst>
          </p:cNvPr>
          <p:cNvCxnSpPr>
            <a:cxnSpLocks/>
          </p:cNvCxnSpPr>
          <p:nvPr/>
        </p:nvCxnSpPr>
        <p:spPr>
          <a:xfrm>
            <a:off x="3168105" y="2961233"/>
            <a:ext cx="0" cy="6922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直接连接符 338">
            <a:extLst>
              <a:ext uri="{FF2B5EF4-FFF2-40B4-BE49-F238E27FC236}">
                <a16:creationId xmlns:a16="http://schemas.microsoft.com/office/drawing/2014/main" id="{9372805D-AE78-DE4D-AF59-E274CF824D74}"/>
              </a:ext>
            </a:extLst>
          </p:cNvPr>
          <p:cNvCxnSpPr/>
          <p:nvPr/>
        </p:nvCxnSpPr>
        <p:spPr>
          <a:xfrm>
            <a:off x="4070350" y="2705864"/>
            <a:ext cx="0" cy="342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直接连接符 339">
            <a:extLst>
              <a:ext uri="{FF2B5EF4-FFF2-40B4-BE49-F238E27FC236}">
                <a16:creationId xmlns:a16="http://schemas.microsoft.com/office/drawing/2014/main" id="{C44D89E2-E339-11DB-A490-E55AA2350E96}"/>
              </a:ext>
            </a:extLst>
          </p:cNvPr>
          <p:cNvCxnSpPr/>
          <p:nvPr/>
        </p:nvCxnSpPr>
        <p:spPr>
          <a:xfrm>
            <a:off x="5829300" y="2610536"/>
            <a:ext cx="0" cy="569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接连接符 340">
            <a:extLst>
              <a:ext uri="{FF2B5EF4-FFF2-40B4-BE49-F238E27FC236}">
                <a16:creationId xmlns:a16="http://schemas.microsoft.com/office/drawing/2014/main" id="{ADE5AC94-2BF6-C0B7-1E9F-BEBB526E5B24}"/>
              </a:ext>
            </a:extLst>
          </p:cNvPr>
          <p:cNvCxnSpPr>
            <a:cxnSpLocks/>
          </p:cNvCxnSpPr>
          <p:nvPr/>
        </p:nvCxnSpPr>
        <p:spPr>
          <a:xfrm>
            <a:off x="5712372" y="2720673"/>
            <a:ext cx="0" cy="59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接连接符 341">
            <a:extLst>
              <a:ext uri="{FF2B5EF4-FFF2-40B4-BE49-F238E27FC236}">
                <a16:creationId xmlns:a16="http://schemas.microsoft.com/office/drawing/2014/main" id="{545B3A6B-003D-55B6-AAE5-0F9BB8C58769}"/>
              </a:ext>
            </a:extLst>
          </p:cNvPr>
          <p:cNvCxnSpPr>
            <a:cxnSpLocks/>
          </p:cNvCxnSpPr>
          <p:nvPr/>
        </p:nvCxnSpPr>
        <p:spPr>
          <a:xfrm>
            <a:off x="5038725" y="2720673"/>
            <a:ext cx="6727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直接连接符 342">
            <a:extLst>
              <a:ext uri="{FF2B5EF4-FFF2-40B4-BE49-F238E27FC236}">
                <a16:creationId xmlns:a16="http://schemas.microsoft.com/office/drawing/2014/main" id="{9198361C-3E44-0C8F-C02B-8B7097DDAE36}"/>
              </a:ext>
            </a:extLst>
          </p:cNvPr>
          <p:cNvCxnSpPr>
            <a:cxnSpLocks/>
          </p:cNvCxnSpPr>
          <p:nvPr/>
        </p:nvCxnSpPr>
        <p:spPr>
          <a:xfrm>
            <a:off x="5038725" y="2720673"/>
            <a:ext cx="0" cy="8592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直接连接符 343">
            <a:extLst>
              <a:ext uri="{FF2B5EF4-FFF2-40B4-BE49-F238E27FC236}">
                <a16:creationId xmlns:a16="http://schemas.microsoft.com/office/drawing/2014/main" id="{C36E77A5-38DC-ADD9-CDD3-0F3B2E9B7985}"/>
              </a:ext>
            </a:extLst>
          </p:cNvPr>
          <p:cNvCxnSpPr>
            <a:cxnSpLocks/>
          </p:cNvCxnSpPr>
          <p:nvPr/>
        </p:nvCxnSpPr>
        <p:spPr>
          <a:xfrm flipV="1">
            <a:off x="4153822" y="3579918"/>
            <a:ext cx="884903" cy="14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直接连接符 344">
            <a:extLst>
              <a:ext uri="{FF2B5EF4-FFF2-40B4-BE49-F238E27FC236}">
                <a16:creationId xmlns:a16="http://schemas.microsoft.com/office/drawing/2014/main" id="{863993E1-2D57-163B-E5FE-A0DD8461F1E9}"/>
              </a:ext>
            </a:extLst>
          </p:cNvPr>
          <p:cNvCxnSpPr/>
          <p:nvPr/>
        </p:nvCxnSpPr>
        <p:spPr>
          <a:xfrm>
            <a:off x="4149725" y="3579918"/>
            <a:ext cx="0" cy="274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直接连接符 345">
            <a:extLst>
              <a:ext uri="{FF2B5EF4-FFF2-40B4-BE49-F238E27FC236}">
                <a16:creationId xmlns:a16="http://schemas.microsoft.com/office/drawing/2014/main" id="{0251CC0A-367D-13CE-C27F-8C7436EA1100}"/>
              </a:ext>
            </a:extLst>
          </p:cNvPr>
          <p:cNvCxnSpPr>
            <a:cxnSpLocks/>
          </p:cNvCxnSpPr>
          <p:nvPr/>
        </p:nvCxnSpPr>
        <p:spPr>
          <a:xfrm>
            <a:off x="4476482" y="5593844"/>
            <a:ext cx="378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直接连接符 346">
            <a:extLst>
              <a:ext uri="{FF2B5EF4-FFF2-40B4-BE49-F238E27FC236}">
                <a16:creationId xmlns:a16="http://schemas.microsoft.com/office/drawing/2014/main" id="{24CE6CCF-6319-4502-D4C3-64A81BD6CBCC}"/>
              </a:ext>
            </a:extLst>
          </p:cNvPr>
          <p:cNvCxnSpPr>
            <a:cxnSpLocks/>
          </p:cNvCxnSpPr>
          <p:nvPr/>
        </p:nvCxnSpPr>
        <p:spPr>
          <a:xfrm>
            <a:off x="4375545" y="5718524"/>
            <a:ext cx="529554" cy="113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接连接符 347">
            <a:extLst>
              <a:ext uri="{FF2B5EF4-FFF2-40B4-BE49-F238E27FC236}">
                <a16:creationId xmlns:a16="http://schemas.microsoft.com/office/drawing/2014/main" id="{A3A61E5A-D4D3-FFF7-27AB-EE035820AAEA}"/>
              </a:ext>
            </a:extLst>
          </p:cNvPr>
          <p:cNvCxnSpPr>
            <a:cxnSpLocks/>
          </p:cNvCxnSpPr>
          <p:nvPr/>
        </p:nvCxnSpPr>
        <p:spPr>
          <a:xfrm>
            <a:off x="4905099" y="5600194"/>
            <a:ext cx="0" cy="11833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直接连接符 348">
            <a:extLst>
              <a:ext uri="{FF2B5EF4-FFF2-40B4-BE49-F238E27FC236}">
                <a16:creationId xmlns:a16="http://schemas.microsoft.com/office/drawing/2014/main" id="{12D882BC-B259-ADA7-9802-FE524B755F6E}"/>
              </a:ext>
            </a:extLst>
          </p:cNvPr>
          <p:cNvCxnSpPr>
            <a:cxnSpLocks/>
          </p:cNvCxnSpPr>
          <p:nvPr/>
        </p:nvCxnSpPr>
        <p:spPr>
          <a:xfrm>
            <a:off x="5946798" y="2515569"/>
            <a:ext cx="0" cy="5552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接连接符 349">
            <a:extLst>
              <a:ext uri="{FF2B5EF4-FFF2-40B4-BE49-F238E27FC236}">
                <a16:creationId xmlns:a16="http://schemas.microsoft.com/office/drawing/2014/main" id="{A50B9B5A-2415-4C7C-0F28-FBAEC69377E1}"/>
              </a:ext>
            </a:extLst>
          </p:cNvPr>
          <p:cNvCxnSpPr>
            <a:cxnSpLocks/>
          </p:cNvCxnSpPr>
          <p:nvPr/>
        </p:nvCxnSpPr>
        <p:spPr>
          <a:xfrm>
            <a:off x="4965700" y="2419803"/>
            <a:ext cx="1095091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直接连接符 350">
            <a:extLst>
              <a:ext uri="{FF2B5EF4-FFF2-40B4-BE49-F238E27FC236}">
                <a16:creationId xmlns:a16="http://schemas.microsoft.com/office/drawing/2014/main" id="{8F058370-FCCF-5AA0-A4F3-3C2F4E3CA973}"/>
              </a:ext>
            </a:extLst>
          </p:cNvPr>
          <p:cNvCxnSpPr/>
          <p:nvPr/>
        </p:nvCxnSpPr>
        <p:spPr>
          <a:xfrm>
            <a:off x="6061075" y="2419803"/>
            <a:ext cx="0" cy="5987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直接连接符 351">
            <a:extLst>
              <a:ext uri="{FF2B5EF4-FFF2-40B4-BE49-F238E27FC236}">
                <a16:creationId xmlns:a16="http://schemas.microsoft.com/office/drawing/2014/main" id="{E559C046-F814-EB16-43D2-454A3EDF4472}"/>
              </a:ext>
            </a:extLst>
          </p:cNvPr>
          <p:cNvCxnSpPr>
            <a:cxnSpLocks/>
          </p:cNvCxnSpPr>
          <p:nvPr/>
        </p:nvCxnSpPr>
        <p:spPr>
          <a:xfrm>
            <a:off x="4965700" y="2416628"/>
            <a:ext cx="0" cy="108919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直接连接符 352">
            <a:extLst>
              <a:ext uri="{FF2B5EF4-FFF2-40B4-BE49-F238E27FC236}">
                <a16:creationId xmlns:a16="http://schemas.microsoft.com/office/drawing/2014/main" id="{45C43C5E-E286-4C29-6442-F2B19D9068B4}"/>
              </a:ext>
            </a:extLst>
          </p:cNvPr>
          <p:cNvCxnSpPr>
            <a:cxnSpLocks/>
          </p:cNvCxnSpPr>
          <p:nvPr/>
        </p:nvCxnSpPr>
        <p:spPr>
          <a:xfrm>
            <a:off x="4089400" y="3505200"/>
            <a:ext cx="8763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直接连接符 353">
            <a:extLst>
              <a:ext uri="{FF2B5EF4-FFF2-40B4-BE49-F238E27FC236}">
                <a16:creationId xmlns:a16="http://schemas.microsoft.com/office/drawing/2014/main" id="{9D3CFC04-6D5D-E2AC-AF28-063188060393}"/>
              </a:ext>
            </a:extLst>
          </p:cNvPr>
          <p:cNvCxnSpPr>
            <a:cxnSpLocks/>
          </p:cNvCxnSpPr>
          <p:nvPr/>
        </p:nvCxnSpPr>
        <p:spPr>
          <a:xfrm>
            <a:off x="4089400" y="3505824"/>
            <a:ext cx="0" cy="46655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接连接符 354">
            <a:extLst>
              <a:ext uri="{FF2B5EF4-FFF2-40B4-BE49-F238E27FC236}">
                <a16:creationId xmlns:a16="http://schemas.microsoft.com/office/drawing/2014/main" id="{DBAC52DD-4DAD-FE14-3DF7-05FBF1F38E7C}"/>
              </a:ext>
            </a:extLst>
          </p:cNvPr>
          <p:cNvCxnSpPr>
            <a:cxnSpLocks/>
          </p:cNvCxnSpPr>
          <p:nvPr/>
        </p:nvCxnSpPr>
        <p:spPr>
          <a:xfrm>
            <a:off x="6209443" y="3201898"/>
            <a:ext cx="0" cy="170860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直接连接符 355">
            <a:extLst>
              <a:ext uri="{FF2B5EF4-FFF2-40B4-BE49-F238E27FC236}">
                <a16:creationId xmlns:a16="http://schemas.microsoft.com/office/drawing/2014/main" id="{66B16E34-97C6-097E-1F22-6C6A6939E023}"/>
              </a:ext>
            </a:extLst>
          </p:cNvPr>
          <p:cNvCxnSpPr>
            <a:cxnSpLocks/>
          </p:cNvCxnSpPr>
          <p:nvPr/>
        </p:nvCxnSpPr>
        <p:spPr>
          <a:xfrm>
            <a:off x="6277274" y="3245252"/>
            <a:ext cx="0" cy="159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接连接符 356">
            <a:extLst>
              <a:ext uri="{FF2B5EF4-FFF2-40B4-BE49-F238E27FC236}">
                <a16:creationId xmlns:a16="http://schemas.microsoft.com/office/drawing/2014/main" id="{4741014B-38FF-004D-7522-9B587001EAD3}"/>
              </a:ext>
            </a:extLst>
          </p:cNvPr>
          <p:cNvCxnSpPr/>
          <p:nvPr/>
        </p:nvCxnSpPr>
        <p:spPr>
          <a:xfrm>
            <a:off x="6209443" y="4910500"/>
            <a:ext cx="117842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接连接符 357">
            <a:extLst>
              <a:ext uri="{FF2B5EF4-FFF2-40B4-BE49-F238E27FC236}">
                <a16:creationId xmlns:a16="http://schemas.microsoft.com/office/drawing/2014/main" id="{4498F89D-410B-1372-FCEB-40B877E0B134}"/>
              </a:ext>
            </a:extLst>
          </p:cNvPr>
          <p:cNvCxnSpPr>
            <a:cxnSpLocks/>
          </p:cNvCxnSpPr>
          <p:nvPr/>
        </p:nvCxnSpPr>
        <p:spPr>
          <a:xfrm>
            <a:off x="7387863" y="4907421"/>
            <a:ext cx="0" cy="23485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接连接符 358">
            <a:extLst>
              <a:ext uri="{FF2B5EF4-FFF2-40B4-BE49-F238E27FC236}">
                <a16:creationId xmlns:a16="http://schemas.microsoft.com/office/drawing/2014/main" id="{DA59193F-A6D2-11F8-59CD-F80C56C11D40}"/>
              </a:ext>
            </a:extLst>
          </p:cNvPr>
          <p:cNvCxnSpPr/>
          <p:nvPr/>
        </p:nvCxnSpPr>
        <p:spPr>
          <a:xfrm>
            <a:off x="6277274" y="4844018"/>
            <a:ext cx="11791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接连接符 359">
            <a:extLst>
              <a:ext uri="{FF2B5EF4-FFF2-40B4-BE49-F238E27FC236}">
                <a16:creationId xmlns:a16="http://schemas.microsoft.com/office/drawing/2014/main" id="{5D3E3D39-EBC5-FCDC-B555-49D06E90BAC0}"/>
              </a:ext>
            </a:extLst>
          </p:cNvPr>
          <p:cNvCxnSpPr/>
          <p:nvPr/>
        </p:nvCxnSpPr>
        <p:spPr>
          <a:xfrm>
            <a:off x="7455765" y="4843413"/>
            <a:ext cx="0" cy="2927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接连接符 360">
            <a:extLst>
              <a:ext uri="{FF2B5EF4-FFF2-40B4-BE49-F238E27FC236}">
                <a16:creationId xmlns:a16="http://schemas.microsoft.com/office/drawing/2014/main" id="{DADF7C82-7259-DB2D-8FD3-EE18DDB61232}"/>
              </a:ext>
            </a:extLst>
          </p:cNvPr>
          <p:cNvCxnSpPr>
            <a:cxnSpLocks/>
          </p:cNvCxnSpPr>
          <p:nvPr/>
        </p:nvCxnSpPr>
        <p:spPr>
          <a:xfrm>
            <a:off x="6375984" y="3321493"/>
            <a:ext cx="0" cy="14050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接连接符 361">
            <a:extLst>
              <a:ext uri="{FF2B5EF4-FFF2-40B4-BE49-F238E27FC236}">
                <a16:creationId xmlns:a16="http://schemas.microsoft.com/office/drawing/2014/main" id="{1F3754C9-250E-32AA-C74A-575AF4073947}"/>
              </a:ext>
            </a:extLst>
          </p:cNvPr>
          <p:cNvCxnSpPr>
            <a:cxnSpLocks/>
          </p:cNvCxnSpPr>
          <p:nvPr/>
        </p:nvCxnSpPr>
        <p:spPr>
          <a:xfrm>
            <a:off x="6448398" y="3379949"/>
            <a:ext cx="0" cy="12850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接连接符 362">
            <a:extLst>
              <a:ext uri="{FF2B5EF4-FFF2-40B4-BE49-F238E27FC236}">
                <a16:creationId xmlns:a16="http://schemas.microsoft.com/office/drawing/2014/main" id="{29F7E29D-28C9-21A9-B056-1AD79C57A145}"/>
              </a:ext>
            </a:extLst>
          </p:cNvPr>
          <p:cNvCxnSpPr>
            <a:cxnSpLocks/>
          </p:cNvCxnSpPr>
          <p:nvPr/>
        </p:nvCxnSpPr>
        <p:spPr>
          <a:xfrm>
            <a:off x="6554996" y="3434455"/>
            <a:ext cx="0" cy="116691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直接连接符 363">
            <a:extLst>
              <a:ext uri="{FF2B5EF4-FFF2-40B4-BE49-F238E27FC236}">
                <a16:creationId xmlns:a16="http://schemas.microsoft.com/office/drawing/2014/main" id="{E0426799-4F0A-FBC4-2EDB-5D29BF62C302}"/>
              </a:ext>
            </a:extLst>
          </p:cNvPr>
          <p:cNvCxnSpPr/>
          <p:nvPr/>
        </p:nvCxnSpPr>
        <p:spPr>
          <a:xfrm>
            <a:off x="6375984" y="4726580"/>
            <a:ext cx="359100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直接连接符 364">
            <a:extLst>
              <a:ext uri="{FF2B5EF4-FFF2-40B4-BE49-F238E27FC236}">
                <a16:creationId xmlns:a16="http://schemas.microsoft.com/office/drawing/2014/main" id="{7947E4C7-5A97-77F8-95AE-4A8D15177321}"/>
              </a:ext>
            </a:extLst>
          </p:cNvPr>
          <p:cNvCxnSpPr/>
          <p:nvPr/>
        </p:nvCxnSpPr>
        <p:spPr>
          <a:xfrm>
            <a:off x="6448398" y="4664969"/>
            <a:ext cx="357267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直接连接符 365">
            <a:extLst>
              <a:ext uri="{FF2B5EF4-FFF2-40B4-BE49-F238E27FC236}">
                <a16:creationId xmlns:a16="http://schemas.microsoft.com/office/drawing/2014/main" id="{0E57F00B-E26B-EEAE-EEAF-B6DEC7BF47BA}"/>
              </a:ext>
            </a:extLst>
          </p:cNvPr>
          <p:cNvCxnSpPr/>
          <p:nvPr/>
        </p:nvCxnSpPr>
        <p:spPr>
          <a:xfrm>
            <a:off x="6554996" y="4598479"/>
            <a:ext cx="13793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直接连接符 366">
            <a:extLst>
              <a:ext uri="{FF2B5EF4-FFF2-40B4-BE49-F238E27FC236}">
                <a16:creationId xmlns:a16="http://schemas.microsoft.com/office/drawing/2014/main" id="{B16718E7-AC96-A0CD-33F0-09FAF4DA8315}"/>
              </a:ext>
            </a:extLst>
          </p:cNvPr>
          <p:cNvCxnSpPr>
            <a:cxnSpLocks/>
          </p:cNvCxnSpPr>
          <p:nvPr/>
        </p:nvCxnSpPr>
        <p:spPr>
          <a:xfrm>
            <a:off x="9966992" y="4726580"/>
            <a:ext cx="0" cy="27767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直接连接符 367">
            <a:extLst>
              <a:ext uri="{FF2B5EF4-FFF2-40B4-BE49-F238E27FC236}">
                <a16:creationId xmlns:a16="http://schemas.microsoft.com/office/drawing/2014/main" id="{F0B466CA-F6E6-AE55-190F-2F86BCA75BA1}"/>
              </a:ext>
            </a:extLst>
          </p:cNvPr>
          <p:cNvCxnSpPr>
            <a:cxnSpLocks/>
          </p:cNvCxnSpPr>
          <p:nvPr/>
        </p:nvCxnSpPr>
        <p:spPr>
          <a:xfrm>
            <a:off x="10021073" y="4664969"/>
            <a:ext cx="1" cy="3392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>
            <a:extLst>
              <a:ext uri="{FF2B5EF4-FFF2-40B4-BE49-F238E27FC236}">
                <a16:creationId xmlns:a16="http://schemas.microsoft.com/office/drawing/2014/main" id="{D9A134F3-1E10-BEB1-382D-94A579988EE4}"/>
              </a:ext>
            </a:extLst>
          </p:cNvPr>
          <p:cNvCxnSpPr/>
          <p:nvPr/>
        </p:nvCxnSpPr>
        <p:spPr>
          <a:xfrm>
            <a:off x="6687591" y="3379949"/>
            <a:ext cx="0" cy="21901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直接连接符 369">
            <a:extLst>
              <a:ext uri="{FF2B5EF4-FFF2-40B4-BE49-F238E27FC236}">
                <a16:creationId xmlns:a16="http://schemas.microsoft.com/office/drawing/2014/main" id="{381ECD4E-2502-1046-790F-FCCAD44792B0}"/>
              </a:ext>
            </a:extLst>
          </p:cNvPr>
          <p:cNvCxnSpPr/>
          <p:nvPr/>
        </p:nvCxnSpPr>
        <p:spPr>
          <a:xfrm>
            <a:off x="6687591" y="3598968"/>
            <a:ext cx="307986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直接连接符 370">
            <a:extLst>
              <a:ext uri="{FF2B5EF4-FFF2-40B4-BE49-F238E27FC236}">
                <a16:creationId xmlns:a16="http://schemas.microsoft.com/office/drawing/2014/main" id="{D3C7E515-882A-1BFD-8DDE-13EB52585697}"/>
              </a:ext>
            </a:extLst>
          </p:cNvPr>
          <p:cNvCxnSpPr>
            <a:cxnSpLocks/>
          </p:cNvCxnSpPr>
          <p:nvPr/>
        </p:nvCxnSpPr>
        <p:spPr>
          <a:xfrm>
            <a:off x="6808540" y="3239993"/>
            <a:ext cx="0" cy="8149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直接连接符 371">
            <a:extLst>
              <a:ext uri="{FF2B5EF4-FFF2-40B4-BE49-F238E27FC236}">
                <a16:creationId xmlns:a16="http://schemas.microsoft.com/office/drawing/2014/main" id="{73521300-26BA-88E4-174C-7B8F02DF2AFC}"/>
              </a:ext>
            </a:extLst>
          </p:cNvPr>
          <p:cNvCxnSpPr>
            <a:cxnSpLocks/>
          </p:cNvCxnSpPr>
          <p:nvPr/>
        </p:nvCxnSpPr>
        <p:spPr>
          <a:xfrm>
            <a:off x="6808540" y="3321493"/>
            <a:ext cx="213071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直接连接符 372">
            <a:extLst>
              <a:ext uri="{FF2B5EF4-FFF2-40B4-BE49-F238E27FC236}">
                <a16:creationId xmlns:a16="http://schemas.microsoft.com/office/drawing/2014/main" id="{E5FBEDDB-0D84-F42A-E72A-48AEFAFD1249}"/>
              </a:ext>
            </a:extLst>
          </p:cNvPr>
          <p:cNvCxnSpPr/>
          <p:nvPr/>
        </p:nvCxnSpPr>
        <p:spPr>
          <a:xfrm>
            <a:off x="8939258" y="3174255"/>
            <a:ext cx="0" cy="1472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直接连接符 373">
            <a:extLst>
              <a:ext uri="{FF2B5EF4-FFF2-40B4-BE49-F238E27FC236}">
                <a16:creationId xmlns:a16="http://schemas.microsoft.com/office/drawing/2014/main" id="{75DFB0C3-B7E0-DAF7-8837-22EEE0A47DE3}"/>
              </a:ext>
            </a:extLst>
          </p:cNvPr>
          <p:cNvCxnSpPr/>
          <p:nvPr/>
        </p:nvCxnSpPr>
        <p:spPr>
          <a:xfrm>
            <a:off x="9767454" y="3598968"/>
            <a:ext cx="0" cy="11960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直接连接符 374">
            <a:extLst>
              <a:ext uri="{FF2B5EF4-FFF2-40B4-BE49-F238E27FC236}">
                <a16:creationId xmlns:a16="http://schemas.microsoft.com/office/drawing/2014/main" id="{2E0FE6F7-8869-3437-D8E8-1885E3D29750}"/>
              </a:ext>
            </a:extLst>
          </p:cNvPr>
          <p:cNvCxnSpPr>
            <a:cxnSpLocks/>
          </p:cNvCxnSpPr>
          <p:nvPr/>
        </p:nvCxnSpPr>
        <p:spPr>
          <a:xfrm>
            <a:off x="5778500" y="3652917"/>
            <a:ext cx="0" cy="218908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直接连接符 375">
            <a:extLst>
              <a:ext uri="{FF2B5EF4-FFF2-40B4-BE49-F238E27FC236}">
                <a16:creationId xmlns:a16="http://schemas.microsoft.com/office/drawing/2014/main" id="{9BD1B1D4-DD63-6240-79E0-EA46CC18DCF6}"/>
              </a:ext>
            </a:extLst>
          </p:cNvPr>
          <p:cNvCxnSpPr/>
          <p:nvPr/>
        </p:nvCxnSpPr>
        <p:spPr>
          <a:xfrm>
            <a:off x="3168105" y="3652917"/>
            <a:ext cx="23549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直接连接符 376">
            <a:extLst>
              <a:ext uri="{FF2B5EF4-FFF2-40B4-BE49-F238E27FC236}">
                <a16:creationId xmlns:a16="http://schemas.microsoft.com/office/drawing/2014/main" id="{3CD6F96B-D447-7651-DC3B-0CCD29E80E22}"/>
              </a:ext>
            </a:extLst>
          </p:cNvPr>
          <p:cNvCxnSpPr/>
          <p:nvPr/>
        </p:nvCxnSpPr>
        <p:spPr>
          <a:xfrm>
            <a:off x="3400425" y="3652917"/>
            <a:ext cx="0" cy="219136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直接连接符 377">
            <a:extLst>
              <a:ext uri="{FF2B5EF4-FFF2-40B4-BE49-F238E27FC236}">
                <a16:creationId xmlns:a16="http://schemas.microsoft.com/office/drawing/2014/main" id="{55DB2058-4358-5590-AE4B-C4011ABD91E7}"/>
              </a:ext>
            </a:extLst>
          </p:cNvPr>
          <p:cNvCxnSpPr/>
          <p:nvPr/>
        </p:nvCxnSpPr>
        <p:spPr>
          <a:xfrm>
            <a:off x="5184775" y="3654878"/>
            <a:ext cx="5937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文本框 378">
            <a:extLst>
              <a:ext uri="{FF2B5EF4-FFF2-40B4-BE49-F238E27FC236}">
                <a16:creationId xmlns:a16="http://schemas.microsoft.com/office/drawing/2014/main" id="{810C6D22-FB78-01A4-B50A-7396127018CE}"/>
              </a:ext>
            </a:extLst>
          </p:cNvPr>
          <p:cNvSpPr txBox="1"/>
          <p:nvPr/>
        </p:nvSpPr>
        <p:spPr>
          <a:xfrm>
            <a:off x="2015117" y="2578865"/>
            <a:ext cx="24878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L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0" name="文本框 379">
            <a:extLst>
              <a:ext uri="{FF2B5EF4-FFF2-40B4-BE49-F238E27FC236}">
                <a16:creationId xmlns:a16="http://schemas.microsoft.com/office/drawing/2014/main" id="{FD23712F-E1D1-AA7E-E8B7-D9A745D8F5AD}"/>
              </a:ext>
            </a:extLst>
          </p:cNvPr>
          <p:cNvSpPr txBox="1"/>
          <p:nvPr/>
        </p:nvSpPr>
        <p:spPr>
          <a:xfrm>
            <a:off x="2019493" y="2841446"/>
            <a:ext cx="24878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1" name="文本框 380">
            <a:extLst>
              <a:ext uri="{FF2B5EF4-FFF2-40B4-BE49-F238E27FC236}">
                <a16:creationId xmlns:a16="http://schemas.microsoft.com/office/drawing/2014/main" id="{2F9A3B2E-FEE8-B64C-4E23-E2D94C2C342A}"/>
              </a:ext>
            </a:extLst>
          </p:cNvPr>
          <p:cNvSpPr txBox="1"/>
          <p:nvPr/>
        </p:nvSpPr>
        <p:spPr>
          <a:xfrm>
            <a:off x="2010395" y="2319944"/>
            <a:ext cx="31290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PE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2" name="文本框 381">
            <a:extLst>
              <a:ext uri="{FF2B5EF4-FFF2-40B4-BE49-F238E27FC236}">
                <a16:creationId xmlns:a16="http://schemas.microsoft.com/office/drawing/2014/main" id="{8D239549-B858-A976-4041-6121300205F0}"/>
              </a:ext>
            </a:extLst>
          </p:cNvPr>
          <p:cNvSpPr txBox="1"/>
          <p:nvPr/>
        </p:nvSpPr>
        <p:spPr>
          <a:xfrm>
            <a:off x="2974957" y="189532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设备外壳</a:t>
            </a:r>
          </a:p>
        </p:txBody>
      </p:sp>
      <p:sp>
        <p:nvSpPr>
          <p:cNvPr id="383" name="文本框 382">
            <a:extLst>
              <a:ext uri="{FF2B5EF4-FFF2-40B4-BE49-F238E27FC236}">
                <a16:creationId xmlns:a16="http://schemas.microsoft.com/office/drawing/2014/main" id="{539762B3-3BDA-D5DA-9D05-D980C199B9D3}"/>
              </a:ext>
            </a:extLst>
          </p:cNvPr>
          <p:cNvSpPr txBox="1"/>
          <p:nvPr/>
        </p:nvSpPr>
        <p:spPr>
          <a:xfrm>
            <a:off x="4435090" y="4120306"/>
            <a:ext cx="69762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极限开关</a:t>
            </a:r>
          </a:p>
        </p:txBody>
      </p:sp>
      <p:sp>
        <p:nvSpPr>
          <p:cNvPr id="384" name="文本框 383">
            <a:extLst>
              <a:ext uri="{FF2B5EF4-FFF2-40B4-BE49-F238E27FC236}">
                <a16:creationId xmlns:a16="http://schemas.microsoft.com/office/drawing/2014/main" id="{6E366C6F-2DD1-DEAB-993B-16BFA08779C3}"/>
              </a:ext>
            </a:extLst>
          </p:cNvPr>
          <p:cNvSpPr txBox="1"/>
          <p:nvPr/>
        </p:nvSpPr>
        <p:spPr>
          <a:xfrm>
            <a:off x="4030383" y="3256386"/>
            <a:ext cx="69762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电源开关</a:t>
            </a:r>
          </a:p>
        </p:txBody>
      </p:sp>
      <p:sp>
        <p:nvSpPr>
          <p:cNvPr id="385" name="文本框 384">
            <a:extLst>
              <a:ext uri="{FF2B5EF4-FFF2-40B4-BE49-F238E27FC236}">
                <a16:creationId xmlns:a16="http://schemas.microsoft.com/office/drawing/2014/main" id="{3C31672B-0853-9E2E-2967-E9F1DA7AEA4D}"/>
              </a:ext>
            </a:extLst>
          </p:cNvPr>
          <p:cNvSpPr txBox="1"/>
          <p:nvPr/>
        </p:nvSpPr>
        <p:spPr>
          <a:xfrm>
            <a:off x="5184865" y="200575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控制板（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MK374M)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6" name="文本框 385">
            <a:extLst>
              <a:ext uri="{FF2B5EF4-FFF2-40B4-BE49-F238E27FC236}">
                <a16:creationId xmlns:a16="http://schemas.microsoft.com/office/drawing/2014/main" id="{ED95597F-32F1-4E23-6DC9-6DA404F46DB4}"/>
              </a:ext>
            </a:extLst>
          </p:cNvPr>
          <p:cNvSpPr txBox="1"/>
          <p:nvPr/>
        </p:nvSpPr>
        <p:spPr>
          <a:xfrm>
            <a:off x="9610397" y="3158313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操作板</a:t>
            </a:r>
          </a:p>
        </p:txBody>
      </p:sp>
      <p:sp>
        <p:nvSpPr>
          <p:cNvPr id="387" name="文本框 386">
            <a:extLst>
              <a:ext uri="{FF2B5EF4-FFF2-40B4-BE49-F238E27FC236}">
                <a16:creationId xmlns:a16="http://schemas.microsoft.com/office/drawing/2014/main" id="{F788BBD6-4D74-7E80-FF5D-AD80168CD315}"/>
              </a:ext>
            </a:extLst>
          </p:cNvPr>
          <p:cNvSpPr txBox="1"/>
          <p:nvPr/>
        </p:nvSpPr>
        <p:spPr>
          <a:xfrm>
            <a:off x="9602723" y="439885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</a:t>
            </a:r>
          </a:p>
        </p:txBody>
      </p:sp>
      <p:sp>
        <p:nvSpPr>
          <p:cNvPr id="388" name="文本框 387">
            <a:extLst>
              <a:ext uri="{FF2B5EF4-FFF2-40B4-BE49-F238E27FC236}">
                <a16:creationId xmlns:a16="http://schemas.microsoft.com/office/drawing/2014/main" id="{EDB20146-417E-17F3-3300-037D650FEE81}"/>
              </a:ext>
            </a:extLst>
          </p:cNvPr>
          <p:cNvSpPr txBox="1"/>
          <p:nvPr/>
        </p:nvSpPr>
        <p:spPr>
          <a:xfrm>
            <a:off x="7406514" y="5548887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进水电磁阀</a:t>
            </a:r>
          </a:p>
        </p:txBody>
      </p:sp>
      <p:sp>
        <p:nvSpPr>
          <p:cNvPr id="389" name="文本框 388">
            <a:extLst>
              <a:ext uri="{FF2B5EF4-FFF2-40B4-BE49-F238E27FC236}">
                <a16:creationId xmlns:a16="http://schemas.microsoft.com/office/drawing/2014/main" id="{431471AA-B5F4-900A-57FA-F765A585B3C3}"/>
              </a:ext>
            </a:extLst>
          </p:cNvPr>
          <p:cNvSpPr txBox="1"/>
          <p:nvPr/>
        </p:nvSpPr>
        <p:spPr>
          <a:xfrm>
            <a:off x="5338588" y="5544564"/>
            <a:ext cx="56938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加热管</a:t>
            </a:r>
          </a:p>
        </p:txBody>
      </p:sp>
      <p:pic>
        <p:nvPicPr>
          <p:cNvPr id="390" name="图片 389">
            <a:extLst>
              <a:ext uri="{FF2B5EF4-FFF2-40B4-BE49-F238E27FC236}">
                <a16:creationId xmlns:a16="http://schemas.microsoft.com/office/drawing/2014/main" id="{CAC0A416-27B4-3A20-2F69-CE9DC92A53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81" y="4625405"/>
            <a:ext cx="2554722" cy="1160145"/>
          </a:xfrm>
          <a:prstGeom prst="rect">
            <a:avLst/>
          </a:prstGeom>
        </p:spPr>
      </p:pic>
      <p:sp>
        <p:nvSpPr>
          <p:cNvPr id="391" name="文本框 390">
            <a:extLst>
              <a:ext uri="{FF2B5EF4-FFF2-40B4-BE49-F238E27FC236}">
                <a16:creationId xmlns:a16="http://schemas.microsoft.com/office/drawing/2014/main" id="{7E7F45B7-55AA-9E33-46B2-123B831818D9}"/>
              </a:ext>
            </a:extLst>
          </p:cNvPr>
          <p:cNvSpPr txBox="1"/>
          <p:nvPr/>
        </p:nvSpPr>
        <p:spPr>
          <a:xfrm>
            <a:off x="7583250" y="430882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锅炉外壳</a:t>
            </a:r>
          </a:p>
        </p:txBody>
      </p:sp>
      <p:cxnSp>
        <p:nvCxnSpPr>
          <p:cNvPr id="392" name="直接连接符 391">
            <a:extLst>
              <a:ext uri="{FF2B5EF4-FFF2-40B4-BE49-F238E27FC236}">
                <a16:creationId xmlns:a16="http://schemas.microsoft.com/office/drawing/2014/main" id="{650876AA-C3A5-AEA3-7854-2D235DCBEDBC}"/>
              </a:ext>
            </a:extLst>
          </p:cNvPr>
          <p:cNvCxnSpPr>
            <a:cxnSpLocks/>
          </p:cNvCxnSpPr>
          <p:nvPr/>
        </p:nvCxnSpPr>
        <p:spPr>
          <a:xfrm>
            <a:off x="7932490" y="4519518"/>
            <a:ext cx="0" cy="8149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8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1D66FFD-97B7-C7CF-FB87-A9A3F9317455}"/>
              </a:ext>
            </a:extLst>
          </p:cNvPr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</a:p>
        </p:txBody>
      </p: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6C0DC34A-E9D1-1563-41C4-CC3410F4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54" y="1722778"/>
            <a:ext cx="8215200" cy="432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DC01F1-DB38-9D65-9E3D-F51F61F7E1CD}"/>
              </a:ext>
            </a:extLst>
          </p:cNvPr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FEHHC535/545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6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594A2-3DDE-E132-B40C-050098C60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图片 207">
            <a:extLst>
              <a:ext uri="{FF2B5EF4-FFF2-40B4-BE49-F238E27FC236}">
                <a16:creationId xmlns:a16="http://schemas.microsoft.com/office/drawing/2014/main" id="{A72981ED-9CE3-1F9A-F6E0-241E2797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95" y="2250604"/>
            <a:ext cx="473941" cy="1043538"/>
          </a:xfrm>
          <a:prstGeom prst="rect">
            <a:avLst/>
          </a:prstGeom>
        </p:spPr>
      </p:pic>
      <p:pic>
        <p:nvPicPr>
          <p:cNvPr id="209" name="图片 208">
            <a:extLst>
              <a:ext uri="{FF2B5EF4-FFF2-40B4-BE49-F238E27FC236}">
                <a16:creationId xmlns:a16="http://schemas.microsoft.com/office/drawing/2014/main" id="{BFC98E34-3E25-67C6-8978-40E6D4DD0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86" y="3396860"/>
            <a:ext cx="2297700" cy="1043538"/>
          </a:xfrm>
          <a:prstGeom prst="rect">
            <a:avLst/>
          </a:prstGeom>
        </p:spPr>
      </p:pic>
      <p:pic>
        <p:nvPicPr>
          <p:cNvPr id="210" name="图片 209">
            <a:extLst>
              <a:ext uri="{FF2B5EF4-FFF2-40B4-BE49-F238E27FC236}">
                <a16:creationId xmlns:a16="http://schemas.microsoft.com/office/drawing/2014/main" id="{9C44E13B-217A-E712-AC49-0B42B7D82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78" y="4834757"/>
            <a:ext cx="1965513" cy="894461"/>
          </a:xfrm>
          <a:prstGeom prst="rect">
            <a:avLst/>
          </a:prstGeom>
        </p:spPr>
      </p:pic>
      <p:pic>
        <p:nvPicPr>
          <p:cNvPr id="211" name="图片 210">
            <a:extLst>
              <a:ext uri="{FF2B5EF4-FFF2-40B4-BE49-F238E27FC236}">
                <a16:creationId xmlns:a16="http://schemas.microsoft.com/office/drawing/2014/main" id="{E35E65C0-B0A4-EBC0-3338-51EFDBC12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1" y="4862591"/>
            <a:ext cx="2297700" cy="1043538"/>
          </a:xfrm>
          <a:prstGeom prst="rect">
            <a:avLst/>
          </a:prstGeom>
        </p:spPr>
      </p:pic>
      <p:pic>
        <p:nvPicPr>
          <p:cNvPr id="214" name="图片 213">
            <a:extLst>
              <a:ext uri="{FF2B5EF4-FFF2-40B4-BE49-F238E27FC236}">
                <a16:creationId xmlns:a16="http://schemas.microsoft.com/office/drawing/2014/main" id="{E1186A64-D6FA-20DF-415E-77BD70DEF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089" y="4383535"/>
            <a:ext cx="2954186" cy="1341691"/>
          </a:xfrm>
          <a:prstGeom prst="rect">
            <a:avLst/>
          </a:prstGeom>
        </p:spPr>
      </p:pic>
      <p:pic>
        <p:nvPicPr>
          <p:cNvPr id="215" name="图片 214">
            <a:extLst>
              <a:ext uri="{FF2B5EF4-FFF2-40B4-BE49-F238E27FC236}">
                <a16:creationId xmlns:a16="http://schemas.microsoft.com/office/drawing/2014/main" id="{C0E3617B-564A-E95D-0A50-F9CBCF5EFB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17" y="1986880"/>
            <a:ext cx="4267158" cy="193799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9D3429E-03EE-91EC-1D03-422257FB7D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95" y="2017371"/>
            <a:ext cx="2954187" cy="1341691"/>
          </a:xfrm>
          <a:prstGeom prst="rect">
            <a:avLst/>
          </a:prstGeom>
        </p:spPr>
      </p:pic>
      <p:pic>
        <p:nvPicPr>
          <p:cNvPr id="217" name="图片 216">
            <a:extLst>
              <a:ext uri="{FF2B5EF4-FFF2-40B4-BE49-F238E27FC236}">
                <a16:creationId xmlns:a16="http://schemas.microsoft.com/office/drawing/2014/main" id="{6C5AF4E0-3370-36F4-A263-8F075FB57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8644" y="2795094"/>
            <a:ext cx="1641214" cy="745384"/>
          </a:xfrm>
          <a:prstGeom prst="rect">
            <a:avLst/>
          </a:prstGeom>
        </p:spPr>
      </p:pic>
      <p:cxnSp>
        <p:nvCxnSpPr>
          <p:cNvPr id="218" name="直接连接符 217">
            <a:extLst>
              <a:ext uri="{FF2B5EF4-FFF2-40B4-BE49-F238E27FC236}">
                <a16:creationId xmlns:a16="http://schemas.microsoft.com/office/drawing/2014/main" id="{59B0C43A-0743-D0F8-33A1-DBEC24D6E6D7}"/>
              </a:ext>
            </a:extLst>
          </p:cNvPr>
          <p:cNvCxnSpPr/>
          <p:nvPr/>
        </p:nvCxnSpPr>
        <p:spPr>
          <a:xfrm>
            <a:off x="2254185" y="2705864"/>
            <a:ext cx="378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>
            <a:extLst>
              <a:ext uri="{FF2B5EF4-FFF2-40B4-BE49-F238E27FC236}">
                <a16:creationId xmlns:a16="http://schemas.microsoft.com/office/drawing/2014/main" id="{A5F2E8DC-B1DA-CE90-30F9-57A80C6AED86}"/>
              </a:ext>
            </a:extLst>
          </p:cNvPr>
          <p:cNvCxnSpPr/>
          <p:nvPr/>
        </p:nvCxnSpPr>
        <p:spPr>
          <a:xfrm>
            <a:off x="2257789" y="2969122"/>
            <a:ext cx="37886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89435F6-A5B9-E8FD-A930-0DF18CC89755}"/>
              </a:ext>
            </a:extLst>
          </p:cNvPr>
          <p:cNvCxnSpPr/>
          <p:nvPr/>
        </p:nvCxnSpPr>
        <p:spPr>
          <a:xfrm>
            <a:off x="2250875" y="2448845"/>
            <a:ext cx="3788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接连接符 220">
            <a:extLst>
              <a:ext uri="{FF2B5EF4-FFF2-40B4-BE49-F238E27FC236}">
                <a16:creationId xmlns:a16="http://schemas.microsoft.com/office/drawing/2014/main" id="{137ABF69-DBE2-88F6-D6DA-08A407092F8A}"/>
              </a:ext>
            </a:extLst>
          </p:cNvPr>
          <p:cNvCxnSpPr>
            <a:cxnSpLocks/>
          </p:cNvCxnSpPr>
          <p:nvPr/>
        </p:nvCxnSpPr>
        <p:spPr>
          <a:xfrm>
            <a:off x="2814605" y="2709267"/>
            <a:ext cx="12511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接连接符 221">
            <a:extLst>
              <a:ext uri="{FF2B5EF4-FFF2-40B4-BE49-F238E27FC236}">
                <a16:creationId xmlns:a16="http://schemas.microsoft.com/office/drawing/2014/main" id="{87CBAD54-1D23-A263-D956-85F44BDFA965}"/>
              </a:ext>
            </a:extLst>
          </p:cNvPr>
          <p:cNvCxnSpPr>
            <a:cxnSpLocks/>
          </p:cNvCxnSpPr>
          <p:nvPr/>
        </p:nvCxnSpPr>
        <p:spPr>
          <a:xfrm>
            <a:off x="2814605" y="2966492"/>
            <a:ext cx="34973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1229383-9906-E2B5-FCB5-1275E4530D72}"/>
              </a:ext>
            </a:extLst>
          </p:cNvPr>
          <p:cNvCxnSpPr>
            <a:cxnSpLocks/>
          </p:cNvCxnSpPr>
          <p:nvPr/>
        </p:nvCxnSpPr>
        <p:spPr>
          <a:xfrm>
            <a:off x="2814605" y="2448941"/>
            <a:ext cx="50454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531BA64-409E-C6F6-C215-238585A2A941}"/>
              </a:ext>
            </a:extLst>
          </p:cNvPr>
          <p:cNvSpPr txBox="1"/>
          <p:nvPr/>
        </p:nvSpPr>
        <p:spPr>
          <a:xfrm>
            <a:off x="2015117" y="2578865"/>
            <a:ext cx="24878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L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E5E546-E2D1-D6D2-DB4C-F880D1851921}"/>
              </a:ext>
            </a:extLst>
          </p:cNvPr>
          <p:cNvSpPr txBox="1"/>
          <p:nvPr/>
        </p:nvSpPr>
        <p:spPr>
          <a:xfrm>
            <a:off x="2019493" y="2841446"/>
            <a:ext cx="24878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19BABB-5722-8F95-D933-CFD2F7BFD937}"/>
              </a:ext>
            </a:extLst>
          </p:cNvPr>
          <p:cNvSpPr txBox="1"/>
          <p:nvPr/>
        </p:nvSpPr>
        <p:spPr>
          <a:xfrm>
            <a:off x="2010395" y="2319944"/>
            <a:ext cx="31290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PE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9268FF8-384D-EB50-5089-56A2D0936441}"/>
              </a:ext>
            </a:extLst>
          </p:cNvPr>
          <p:cNvCxnSpPr/>
          <p:nvPr/>
        </p:nvCxnSpPr>
        <p:spPr>
          <a:xfrm>
            <a:off x="3319153" y="2129015"/>
            <a:ext cx="0" cy="3205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EF8C2E7-DB3C-2C72-9893-FC4C23B15EF6}"/>
              </a:ext>
            </a:extLst>
          </p:cNvPr>
          <p:cNvSpPr txBox="1"/>
          <p:nvPr/>
        </p:nvSpPr>
        <p:spPr>
          <a:xfrm>
            <a:off x="2974957" y="189532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设备外壳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6B54CC8-4ECE-6C09-9063-9010A798D8FA}"/>
              </a:ext>
            </a:extLst>
          </p:cNvPr>
          <p:cNvCxnSpPr/>
          <p:nvPr/>
        </p:nvCxnSpPr>
        <p:spPr>
          <a:xfrm>
            <a:off x="4066272" y="2705864"/>
            <a:ext cx="0" cy="3395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C77C630-9889-6F94-48E1-8F212EA4A8AC}"/>
              </a:ext>
            </a:extLst>
          </p:cNvPr>
          <p:cNvCxnSpPr>
            <a:cxnSpLocks/>
          </p:cNvCxnSpPr>
          <p:nvPr/>
        </p:nvCxnSpPr>
        <p:spPr>
          <a:xfrm>
            <a:off x="3911128" y="3598968"/>
            <a:ext cx="2492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20D28ED-0DEF-19BC-16C9-31789CC3F42C}"/>
              </a:ext>
            </a:extLst>
          </p:cNvPr>
          <p:cNvCxnSpPr>
            <a:cxnSpLocks/>
          </p:cNvCxnSpPr>
          <p:nvPr/>
        </p:nvCxnSpPr>
        <p:spPr>
          <a:xfrm>
            <a:off x="3911128" y="3601597"/>
            <a:ext cx="0" cy="709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AE58FD4-AA77-55C7-CB82-7356F1BE87D1}"/>
              </a:ext>
            </a:extLst>
          </p:cNvPr>
          <p:cNvCxnSpPr>
            <a:cxnSpLocks/>
          </p:cNvCxnSpPr>
          <p:nvPr/>
        </p:nvCxnSpPr>
        <p:spPr>
          <a:xfrm flipV="1">
            <a:off x="3911128" y="4308946"/>
            <a:ext cx="468060" cy="1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C724BE2-C7BB-7944-C114-1EACF5637F29}"/>
              </a:ext>
            </a:extLst>
          </p:cNvPr>
          <p:cNvCxnSpPr>
            <a:cxnSpLocks/>
          </p:cNvCxnSpPr>
          <p:nvPr/>
        </p:nvCxnSpPr>
        <p:spPr>
          <a:xfrm>
            <a:off x="4376559" y="4193246"/>
            <a:ext cx="0" cy="1183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A0E4CB6-9758-A0EC-FA18-F670A370B8E1}"/>
              </a:ext>
            </a:extLst>
          </p:cNvPr>
          <p:cNvCxnSpPr>
            <a:cxnSpLocks/>
          </p:cNvCxnSpPr>
          <p:nvPr/>
        </p:nvCxnSpPr>
        <p:spPr>
          <a:xfrm>
            <a:off x="4476482" y="4098582"/>
            <a:ext cx="0" cy="935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AD134CF-1371-DBE1-8611-D82649844F7B}"/>
              </a:ext>
            </a:extLst>
          </p:cNvPr>
          <p:cNvCxnSpPr>
            <a:cxnSpLocks/>
          </p:cNvCxnSpPr>
          <p:nvPr/>
        </p:nvCxnSpPr>
        <p:spPr>
          <a:xfrm>
            <a:off x="4475742" y="4192101"/>
            <a:ext cx="2636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1C2C0BC-92DE-A9DB-C5B2-C4960A75FD5C}"/>
              </a:ext>
            </a:extLst>
          </p:cNvPr>
          <p:cNvCxnSpPr>
            <a:cxnSpLocks/>
          </p:cNvCxnSpPr>
          <p:nvPr/>
        </p:nvCxnSpPr>
        <p:spPr>
          <a:xfrm>
            <a:off x="4160172" y="3126923"/>
            <a:ext cx="0" cy="474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29221B6-2A7A-681A-8F21-53FF5096859F}"/>
              </a:ext>
            </a:extLst>
          </p:cNvPr>
          <p:cNvCxnSpPr>
            <a:cxnSpLocks/>
          </p:cNvCxnSpPr>
          <p:nvPr/>
        </p:nvCxnSpPr>
        <p:spPr>
          <a:xfrm>
            <a:off x="5946798" y="2515569"/>
            <a:ext cx="0" cy="5552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738DDE1-9F33-FEC4-EDBC-FCAA03275DA3}"/>
              </a:ext>
            </a:extLst>
          </p:cNvPr>
          <p:cNvCxnSpPr>
            <a:cxnSpLocks/>
          </p:cNvCxnSpPr>
          <p:nvPr/>
        </p:nvCxnSpPr>
        <p:spPr>
          <a:xfrm>
            <a:off x="4857767" y="2515569"/>
            <a:ext cx="1089031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B8BF0E9-0CBD-90E5-284A-5F4BB100FEE5}"/>
              </a:ext>
            </a:extLst>
          </p:cNvPr>
          <p:cNvCxnSpPr>
            <a:cxnSpLocks/>
          </p:cNvCxnSpPr>
          <p:nvPr/>
        </p:nvCxnSpPr>
        <p:spPr>
          <a:xfrm>
            <a:off x="5835961" y="2610536"/>
            <a:ext cx="0" cy="588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B5F9ADE-D033-2E29-8939-BB47323F45E9}"/>
              </a:ext>
            </a:extLst>
          </p:cNvPr>
          <p:cNvCxnSpPr>
            <a:cxnSpLocks/>
          </p:cNvCxnSpPr>
          <p:nvPr/>
        </p:nvCxnSpPr>
        <p:spPr>
          <a:xfrm>
            <a:off x="4739437" y="2610536"/>
            <a:ext cx="10965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B5696B0F-755F-A451-B4C9-65BE6A5E3D6B}"/>
              </a:ext>
            </a:extLst>
          </p:cNvPr>
          <p:cNvCxnSpPr/>
          <p:nvPr/>
        </p:nvCxnSpPr>
        <p:spPr>
          <a:xfrm>
            <a:off x="5712372" y="2720673"/>
            <a:ext cx="0" cy="59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6F000A2-CA92-92BF-84B6-64E4F0755394}"/>
              </a:ext>
            </a:extLst>
          </p:cNvPr>
          <p:cNvCxnSpPr/>
          <p:nvPr/>
        </p:nvCxnSpPr>
        <p:spPr>
          <a:xfrm>
            <a:off x="4976097" y="2720673"/>
            <a:ext cx="735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99D31E7-667A-267C-6E05-8A2F758BB3AA}"/>
              </a:ext>
            </a:extLst>
          </p:cNvPr>
          <p:cNvCxnSpPr>
            <a:cxnSpLocks/>
          </p:cNvCxnSpPr>
          <p:nvPr/>
        </p:nvCxnSpPr>
        <p:spPr>
          <a:xfrm>
            <a:off x="4739437" y="2610536"/>
            <a:ext cx="0" cy="1581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56CB5B9-CA75-1CD9-9FB8-77DEB737AFAB}"/>
              </a:ext>
            </a:extLst>
          </p:cNvPr>
          <p:cNvCxnSpPr>
            <a:cxnSpLocks/>
          </p:cNvCxnSpPr>
          <p:nvPr/>
        </p:nvCxnSpPr>
        <p:spPr>
          <a:xfrm>
            <a:off x="3400088" y="2705864"/>
            <a:ext cx="0" cy="1719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AEE3B52-1FB2-21AB-09C8-86EA94B7CE10}"/>
              </a:ext>
            </a:extLst>
          </p:cNvPr>
          <p:cNvCxnSpPr>
            <a:cxnSpLocks/>
          </p:cNvCxnSpPr>
          <p:nvPr/>
        </p:nvCxnSpPr>
        <p:spPr>
          <a:xfrm>
            <a:off x="2017850" y="4546879"/>
            <a:ext cx="283991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314A6C8-C1E4-D506-2DA3-FAE7AE90A21A}"/>
              </a:ext>
            </a:extLst>
          </p:cNvPr>
          <p:cNvCxnSpPr>
            <a:cxnSpLocks/>
          </p:cNvCxnSpPr>
          <p:nvPr/>
        </p:nvCxnSpPr>
        <p:spPr>
          <a:xfrm>
            <a:off x="2017850" y="4541468"/>
            <a:ext cx="0" cy="10677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258CE27-F440-81CB-F8C5-F84EEBFCB42E}"/>
              </a:ext>
            </a:extLst>
          </p:cNvPr>
          <p:cNvCxnSpPr>
            <a:cxnSpLocks/>
          </p:cNvCxnSpPr>
          <p:nvPr/>
        </p:nvCxnSpPr>
        <p:spPr>
          <a:xfrm flipV="1">
            <a:off x="2010395" y="5611846"/>
            <a:ext cx="924636" cy="3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E21435C-991C-D53A-7399-CE3611201509}"/>
              </a:ext>
            </a:extLst>
          </p:cNvPr>
          <p:cNvCxnSpPr>
            <a:cxnSpLocks/>
          </p:cNvCxnSpPr>
          <p:nvPr/>
        </p:nvCxnSpPr>
        <p:spPr>
          <a:xfrm>
            <a:off x="2935031" y="5439792"/>
            <a:ext cx="0" cy="17205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D433BC1-7063-664B-BE84-4A4E470C2590}"/>
              </a:ext>
            </a:extLst>
          </p:cNvPr>
          <p:cNvCxnSpPr>
            <a:cxnSpLocks/>
          </p:cNvCxnSpPr>
          <p:nvPr/>
        </p:nvCxnSpPr>
        <p:spPr>
          <a:xfrm>
            <a:off x="4857767" y="2515569"/>
            <a:ext cx="0" cy="203131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A2FFD5A-2046-A271-F968-23C16FDC3E3A}"/>
              </a:ext>
            </a:extLst>
          </p:cNvPr>
          <p:cNvCxnSpPr>
            <a:cxnSpLocks/>
          </p:cNvCxnSpPr>
          <p:nvPr/>
        </p:nvCxnSpPr>
        <p:spPr>
          <a:xfrm>
            <a:off x="4976097" y="2720673"/>
            <a:ext cx="0" cy="1944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E194326-91E0-81DD-960C-394945429104}"/>
              </a:ext>
            </a:extLst>
          </p:cNvPr>
          <p:cNvCxnSpPr>
            <a:cxnSpLocks/>
          </p:cNvCxnSpPr>
          <p:nvPr/>
        </p:nvCxnSpPr>
        <p:spPr>
          <a:xfrm>
            <a:off x="3365904" y="4665209"/>
            <a:ext cx="16101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46B4A93-7162-6756-D1BE-3B0286CCFBF7}"/>
              </a:ext>
            </a:extLst>
          </p:cNvPr>
          <p:cNvCxnSpPr>
            <a:cxnSpLocks/>
          </p:cNvCxnSpPr>
          <p:nvPr/>
        </p:nvCxnSpPr>
        <p:spPr>
          <a:xfrm>
            <a:off x="3365904" y="4664969"/>
            <a:ext cx="0" cy="392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E36BAE80-F25F-B56D-BEFE-1099197D6DF8}"/>
              </a:ext>
            </a:extLst>
          </p:cNvPr>
          <p:cNvCxnSpPr/>
          <p:nvPr/>
        </p:nvCxnSpPr>
        <p:spPr>
          <a:xfrm>
            <a:off x="2075701" y="4428769"/>
            <a:ext cx="13243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F0255FB-69FF-B536-1AD5-8313FFC174EE}"/>
              </a:ext>
            </a:extLst>
          </p:cNvPr>
          <p:cNvCxnSpPr>
            <a:cxnSpLocks/>
          </p:cNvCxnSpPr>
          <p:nvPr/>
        </p:nvCxnSpPr>
        <p:spPr>
          <a:xfrm>
            <a:off x="2079298" y="4425608"/>
            <a:ext cx="0" cy="1128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E30B283-CFC6-0FE7-8362-C79FC94F2576}"/>
              </a:ext>
            </a:extLst>
          </p:cNvPr>
          <p:cNvCxnSpPr>
            <a:cxnSpLocks/>
          </p:cNvCxnSpPr>
          <p:nvPr/>
        </p:nvCxnSpPr>
        <p:spPr>
          <a:xfrm>
            <a:off x="2075701" y="5554358"/>
            <a:ext cx="1133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4983116-C768-B307-1909-EAE4D5E4A65F}"/>
              </a:ext>
            </a:extLst>
          </p:cNvPr>
          <p:cNvCxnSpPr/>
          <p:nvPr/>
        </p:nvCxnSpPr>
        <p:spPr>
          <a:xfrm>
            <a:off x="3061249" y="5362931"/>
            <a:ext cx="0" cy="13058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D49386A-BE80-1FAA-CE1F-1FEA354711AB}"/>
              </a:ext>
            </a:extLst>
          </p:cNvPr>
          <p:cNvCxnSpPr>
            <a:cxnSpLocks/>
          </p:cNvCxnSpPr>
          <p:nvPr/>
        </p:nvCxnSpPr>
        <p:spPr>
          <a:xfrm>
            <a:off x="3061249" y="5493517"/>
            <a:ext cx="126797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3408FBD-6299-10AB-F016-2075C4BF59B4}"/>
              </a:ext>
            </a:extLst>
          </p:cNvPr>
          <p:cNvCxnSpPr>
            <a:cxnSpLocks/>
          </p:cNvCxnSpPr>
          <p:nvPr/>
        </p:nvCxnSpPr>
        <p:spPr>
          <a:xfrm>
            <a:off x="3324578" y="5209525"/>
            <a:ext cx="0" cy="223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FD14C1C-EFBC-BB51-822E-CDB04A520037}"/>
              </a:ext>
            </a:extLst>
          </p:cNvPr>
          <p:cNvCxnSpPr>
            <a:cxnSpLocks/>
          </p:cNvCxnSpPr>
          <p:nvPr/>
        </p:nvCxnSpPr>
        <p:spPr>
          <a:xfrm>
            <a:off x="3324578" y="5432798"/>
            <a:ext cx="11203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890E581-14C9-9093-718C-0607255B38F1}"/>
              </a:ext>
            </a:extLst>
          </p:cNvPr>
          <p:cNvCxnSpPr>
            <a:cxnSpLocks/>
          </p:cNvCxnSpPr>
          <p:nvPr/>
        </p:nvCxnSpPr>
        <p:spPr>
          <a:xfrm>
            <a:off x="6209443" y="3192661"/>
            <a:ext cx="0" cy="170860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505161AD-CBFA-BB17-5D4F-B48B4A6FDDFC}"/>
              </a:ext>
            </a:extLst>
          </p:cNvPr>
          <p:cNvCxnSpPr>
            <a:cxnSpLocks/>
          </p:cNvCxnSpPr>
          <p:nvPr/>
        </p:nvCxnSpPr>
        <p:spPr>
          <a:xfrm>
            <a:off x="6277274" y="3245252"/>
            <a:ext cx="0" cy="159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3301C1DD-F4EA-6D9D-473F-19B847F2B059}"/>
              </a:ext>
            </a:extLst>
          </p:cNvPr>
          <p:cNvCxnSpPr>
            <a:cxnSpLocks/>
          </p:cNvCxnSpPr>
          <p:nvPr/>
        </p:nvCxnSpPr>
        <p:spPr>
          <a:xfrm>
            <a:off x="6375984" y="3321493"/>
            <a:ext cx="0" cy="14050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17DB620-66AC-9ECD-D67A-0FAA91833851}"/>
              </a:ext>
            </a:extLst>
          </p:cNvPr>
          <p:cNvCxnSpPr>
            <a:cxnSpLocks/>
          </p:cNvCxnSpPr>
          <p:nvPr/>
        </p:nvCxnSpPr>
        <p:spPr>
          <a:xfrm>
            <a:off x="6448398" y="3379949"/>
            <a:ext cx="0" cy="12850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6A235FFE-E977-7528-C425-09794FEC1F2C}"/>
              </a:ext>
            </a:extLst>
          </p:cNvPr>
          <p:cNvCxnSpPr>
            <a:cxnSpLocks/>
          </p:cNvCxnSpPr>
          <p:nvPr/>
        </p:nvCxnSpPr>
        <p:spPr>
          <a:xfrm>
            <a:off x="6554996" y="3440805"/>
            <a:ext cx="0" cy="116691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9FB92CCC-2484-10E8-7CB8-A4475A2A416C}"/>
              </a:ext>
            </a:extLst>
          </p:cNvPr>
          <p:cNvCxnSpPr/>
          <p:nvPr/>
        </p:nvCxnSpPr>
        <p:spPr>
          <a:xfrm>
            <a:off x="6209443" y="4901263"/>
            <a:ext cx="117842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DFCA962-03FF-9099-E2BB-482E0BFD2922}"/>
              </a:ext>
            </a:extLst>
          </p:cNvPr>
          <p:cNvCxnSpPr>
            <a:cxnSpLocks/>
          </p:cNvCxnSpPr>
          <p:nvPr/>
        </p:nvCxnSpPr>
        <p:spPr>
          <a:xfrm>
            <a:off x="7387863" y="4901263"/>
            <a:ext cx="0" cy="23485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E0AC5EA-5002-EA18-F59D-1376B8BE4C77}"/>
              </a:ext>
            </a:extLst>
          </p:cNvPr>
          <p:cNvCxnSpPr/>
          <p:nvPr/>
        </p:nvCxnSpPr>
        <p:spPr>
          <a:xfrm>
            <a:off x="6277274" y="4844018"/>
            <a:ext cx="11791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B5EBC90-0DB2-0C25-F810-9510CC131BE2}"/>
              </a:ext>
            </a:extLst>
          </p:cNvPr>
          <p:cNvCxnSpPr/>
          <p:nvPr/>
        </p:nvCxnSpPr>
        <p:spPr>
          <a:xfrm>
            <a:off x="7455765" y="4843413"/>
            <a:ext cx="0" cy="2927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8F617297-99F1-4D4C-8EFE-19D7A35358A6}"/>
              </a:ext>
            </a:extLst>
          </p:cNvPr>
          <p:cNvCxnSpPr/>
          <p:nvPr/>
        </p:nvCxnSpPr>
        <p:spPr>
          <a:xfrm>
            <a:off x="6375984" y="4726580"/>
            <a:ext cx="359100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097E549-0832-AB61-1293-11B3992541F5}"/>
              </a:ext>
            </a:extLst>
          </p:cNvPr>
          <p:cNvCxnSpPr/>
          <p:nvPr/>
        </p:nvCxnSpPr>
        <p:spPr>
          <a:xfrm>
            <a:off x="9966992" y="4726580"/>
            <a:ext cx="0" cy="29361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CAA9819F-A7AF-40D0-8776-5BE713FE3910}"/>
              </a:ext>
            </a:extLst>
          </p:cNvPr>
          <p:cNvCxnSpPr/>
          <p:nvPr/>
        </p:nvCxnSpPr>
        <p:spPr>
          <a:xfrm>
            <a:off x="6448398" y="4664969"/>
            <a:ext cx="357267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6C503A1-68DF-DCD4-7D35-76F37B6D1D75}"/>
              </a:ext>
            </a:extLst>
          </p:cNvPr>
          <p:cNvCxnSpPr/>
          <p:nvPr/>
        </p:nvCxnSpPr>
        <p:spPr>
          <a:xfrm>
            <a:off x="10021073" y="4664969"/>
            <a:ext cx="0" cy="3920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ED14D13-4867-A297-02F0-038BBB44E880}"/>
              </a:ext>
            </a:extLst>
          </p:cNvPr>
          <p:cNvCxnSpPr/>
          <p:nvPr/>
        </p:nvCxnSpPr>
        <p:spPr>
          <a:xfrm>
            <a:off x="6554996" y="4607721"/>
            <a:ext cx="13793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D47D0BF-5142-5C98-4175-6CCBA4B1D3E5}"/>
              </a:ext>
            </a:extLst>
          </p:cNvPr>
          <p:cNvCxnSpPr/>
          <p:nvPr/>
        </p:nvCxnSpPr>
        <p:spPr>
          <a:xfrm>
            <a:off x="6687591" y="3379949"/>
            <a:ext cx="0" cy="21901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470B190B-CCB7-C6FA-3194-732AEDCBAED5}"/>
              </a:ext>
            </a:extLst>
          </p:cNvPr>
          <p:cNvCxnSpPr/>
          <p:nvPr/>
        </p:nvCxnSpPr>
        <p:spPr>
          <a:xfrm>
            <a:off x="6687591" y="3598968"/>
            <a:ext cx="307986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8A0B1FF3-3784-B4D7-163C-671DB078F271}"/>
              </a:ext>
            </a:extLst>
          </p:cNvPr>
          <p:cNvCxnSpPr/>
          <p:nvPr/>
        </p:nvCxnSpPr>
        <p:spPr>
          <a:xfrm>
            <a:off x="9767454" y="3598968"/>
            <a:ext cx="0" cy="11960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FB4E746-00D9-E9DA-C19A-75C24F3A5B2F}"/>
              </a:ext>
            </a:extLst>
          </p:cNvPr>
          <p:cNvCxnSpPr>
            <a:cxnSpLocks/>
          </p:cNvCxnSpPr>
          <p:nvPr/>
        </p:nvCxnSpPr>
        <p:spPr>
          <a:xfrm>
            <a:off x="6808540" y="3239993"/>
            <a:ext cx="0" cy="8149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A24CF86C-A883-1441-97F5-9C4A1AADC69E}"/>
              </a:ext>
            </a:extLst>
          </p:cNvPr>
          <p:cNvCxnSpPr>
            <a:cxnSpLocks/>
          </p:cNvCxnSpPr>
          <p:nvPr/>
        </p:nvCxnSpPr>
        <p:spPr>
          <a:xfrm>
            <a:off x="6808540" y="3321493"/>
            <a:ext cx="213071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11CA260F-5ECB-0E3D-DE66-FFD4FFC671AA}"/>
              </a:ext>
            </a:extLst>
          </p:cNvPr>
          <p:cNvCxnSpPr/>
          <p:nvPr/>
        </p:nvCxnSpPr>
        <p:spPr>
          <a:xfrm>
            <a:off x="8939258" y="3174255"/>
            <a:ext cx="0" cy="1472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818C166-E16C-1A83-D552-470A6488B1E5}"/>
              </a:ext>
            </a:extLst>
          </p:cNvPr>
          <p:cNvCxnSpPr>
            <a:cxnSpLocks/>
          </p:cNvCxnSpPr>
          <p:nvPr/>
        </p:nvCxnSpPr>
        <p:spPr>
          <a:xfrm>
            <a:off x="3209038" y="5279389"/>
            <a:ext cx="0" cy="2734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D0641438-3BF5-72DE-4338-1E89E2B328AF}"/>
              </a:ext>
            </a:extLst>
          </p:cNvPr>
          <p:cNvCxnSpPr>
            <a:cxnSpLocks/>
          </p:cNvCxnSpPr>
          <p:nvPr/>
        </p:nvCxnSpPr>
        <p:spPr>
          <a:xfrm>
            <a:off x="4444927" y="5432798"/>
            <a:ext cx="0" cy="167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73DC0537-5093-EBAD-F7C0-CF7E0FAF0CD7}"/>
              </a:ext>
            </a:extLst>
          </p:cNvPr>
          <p:cNvCxnSpPr>
            <a:cxnSpLocks/>
          </p:cNvCxnSpPr>
          <p:nvPr/>
        </p:nvCxnSpPr>
        <p:spPr>
          <a:xfrm>
            <a:off x="4444927" y="5600194"/>
            <a:ext cx="4102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7661047-9ADB-C8A0-9917-4F6E70C519F2}"/>
              </a:ext>
            </a:extLst>
          </p:cNvPr>
          <p:cNvCxnSpPr>
            <a:cxnSpLocks/>
          </p:cNvCxnSpPr>
          <p:nvPr/>
        </p:nvCxnSpPr>
        <p:spPr>
          <a:xfrm>
            <a:off x="4329227" y="5719658"/>
            <a:ext cx="57587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C8D5751A-6EEC-7C70-DCB2-34E72F33948B}"/>
              </a:ext>
            </a:extLst>
          </p:cNvPr>
          <p:cNvCxnSpPr>
            <a:cxnSpLocks/>
          </p:cNvCxnSpPr>
          <p:nvPr/>
        </p:nvCxnSpPr>
        <p:spPr>
          <a:xfrm>
            <a:off x="4329227" y="5493517"/>
            <a:ext cx="0" cy="22382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32393C1F-CC89-AA76-F706-C7C0AD672E1E}"/>
              </a:ext>
            </a:extLst>
          </p:cNvPr>
          <p:cNvCxnSpPr>
            <a:cxnSpLocks/>
          </p:cNvCxnSpPr>
          <p:nvPr/>
        </p:nvCxnSpPr>
        <p:spPr>
          <a:xfrm>
            <a:off x="4905099" y="5600194"/>
            <a:ext cx="0" cy="11833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D3D11E18-C2BB-24D2-2F1C-79D216C199EF}"/>
              </a:ext>
            </a:extLst>
          </p:cNvPr>
          <p:cNvCxnSpPr>
            <a:cxnSpLocks/>
          </p:cNvCxnSpPr>
          <p:nvPr/>
        </p:nvCxnSpPr>
        <p:spPr>
          <a:xfrm>
            <a:off x="2950625" y="4546879"/>
            <a:ext cx="0" cy="74693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8A620BB3-6860-A390-1850-E1E1AA6EF814}"/>
              </a:ext>
            </a:extLst>
          </p:cNvPr>
          <p:cNvCxnSpPr>
            <a:cxnSpLocks/>
          </p:cNvCxnSpPr>
          <p:nvPr/>
        </p:nvCxnSpPr>
        <p:spPr>
          <a:xfrm>
            <a:off x="3164930" y="2961233"/>
            <a:ext cx="0" cy="158564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BD1FE341-8784-313A-59D8-C76DA0F195A6}"/>
              </a:ext>
            </a:extLst>
          </p:cNvPr>
          <p:cNvSpPr txBox="1"/>
          <p:nvPr/>
        </p:nvSpPr>
        <p:spPr>
          <a:xfrm>
            <a:off x="4206491" y="4299209"/>
            <a:ext cx="69762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极限开关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CE32A74-ADD5-3408-E17A-D3711488537C}"/>
              </a:ext>
            </a:extLst>
          </p:cNvPr>
          <p:cNvSpPr txBox="1"/>
          <p:nvPr/>
        </p:nvSpPr>
        <p:spPr>
          <a:xfrm>
            <a:off x="4000566" y="2758726"/>
            <a:ext cx="69762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电源开关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DB87691-0646-B2D6-27ED-0CD8F9CD0C8D}"/>
              </a:ext>
            </a:extLst>
          </p:cNvPr>
          <p:cNvSpPr txBox="1"/>
          <p:nvPr/>
        </p:nvSpPr>
        <p:spPr>
          <a:xfrm>
            <a:off x="5184865" y="200575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控制板（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MK374M)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1350D6AB-68AE-2F46-A385-A4E071E44569}"/>
              </a:ext>
            </a:extLst>
          </p:cNvPr>
          <p:cNvSpPr txBox="1"/>
          <p:nvPr/>
        </p:nvSpPr>
        <p:spPr>
          <a:xfrm>
            <a:off x="9610397" y="3158313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操作板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BA5393C-CF6D-5541-4BEE-D50C3510AAA7}"/>
              </a:ext>
            </a:extLst>
          </p:cNvPr>
          <p:cNvSpPr txBox="1"/>
          <p:nvPr/>
        </p:nvSpPr>
        <p:spPr>
          <a:xfrm>
            <a:off x="9604906" y="554489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水位探针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5937B4E4-89F6-F94D-7A9B-58769276F9A7}"/>
              </a:ext>
            </a:extLst>
          </p:cNvPr>
          <p:cNvSpPr txBox="1"/>
          <p:nvPr/>
        </p:nvSpPr>
        <p:spPr>
          <a:xfrm>
            <a:off x="9602723" y="439885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9EB452A-185B-E846-227A-D226BA292B7E}"/>
              </a:ext>
            </a:extLst>
          </p:cNvPr>
          <p:cNvSpPr txBox="1"/>
          <p:nvPr/>
        </p:nvSpPr>
        <p:spPr>
          <a:xfrm>
            <a:off x="7653258" y="4398812"/>
            <a:ext cx="697627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锅炉外壳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A0634E7D-1D9B-7300-A823-1FFD07E0AE34}"/>
              </a:ext>
            </a:extLst>
          </p:cNvPr>
          <p:cNvSpPr txBox="1"/>
          <p:nvPr/>
        </p:nvSpPr>
        <p:spPr>
          <a:xfrm>
            <a:off x="7406514" y="5548887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进水电磁阀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05AB57D-1DE0-93E9-BC25-DA32D47E655E}"/>
              </a:ext>
            </a:extLst>
          </p:cNvPr>
          <p:cNvSpPr txBox="1"/>
          <p:nvPr/>
        </p:nvSpPr>
        <p:spPr>
          <a:xfrm>
            <a:off x="5338588" y="5544564"/>
            <a:ext cx="56938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加热管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51BCA19E-D5FE-4A0D-B26D-C19E14BBF964}"/>
              </a:ext>
            </a:extLst>
          </p:cNvPr>
          <p:cNvSpPr txBox="1"/>
          <p:nvPr/>
        </p:nvSpPr>
        <p:spPr>
          <a:xfrm>
            <a:off x="3326000" y="5161017"/>
            <a:ext cx="56938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继电器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3A8329B-84E6-81EA-E223-89D0B68D9A26}"/>
              </a:ext>
            </a:extLst>
          </p:cNvPr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8680D082-13B7-FAE7-860A-87B50839FD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81" y="4625405"/>
            <a:ext cx="2554722" cy="1160145"/>
          </a:xfrm>
          <a:prstGeom prst="rect">
            <a:avLst/>
          </a:prstGeom>
        </p:spPr>
      </p:pic>
      <p:sp>
        <p:nvSpPr>
          <p:cNvPr id="81" name="文本框 80">
            <a:extLst>
              <a:ext uri="{FF2B5EF4-FFF2-40B4-BE49-F238E27FC236}">
                <a16:creationId xmlns:a16="http://schemas.microsoft.com/office/drawing/2014/main" id="{293CB15F-F7CB-589B-0362-63101F12A188}"/>
              </a:ext>
            </a:extLst>
          </p:cNvPr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FEHHC535/545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43676906-69A8-68D1-268B-3C184B6178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16" y="3398373"/>
            <a:ext cx="2237160" cy="10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77275-1697-1290-3853-1F334382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A0400680-8BE5-4B8C-5C81-7A0165BD28C2}"/>
              </a:ext>
            </a:extLst>
          </p:cNvPr>
          <p:cNvSpPr txBox="1"/>
          <p:nvPr/>
        </p:nvSpPr>
        <p:spPr>
          <a:xfrm>
            <a:off x="894169" y="1148171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</a:p>
        </p:txBody>
      </p:sp>
      <p:graphicFrame>
        <p:nvGraphicFramePr>
          <p:cNvPr id="117" name="表格 116">
            <a:extLst>
              <a:ext uri="{FF2B5EF4-FFF2-40B4-BE49-F238E27FC236}">
                <a16:creationId xmlns:a16="http://schemas.microsoft.com/office/drawing/2014/main" id="{F7226E9C-B8F6-8117-5C07-C50C559AF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527283"/>
              </p:ext>
            </p:extLst>
          </p:nvPr>
        </p:nvGraphicFramePr>
        <p:xfrm>
          <a:off x="1787439" y="4160023"/>
          <a:ext cx="5616003" cy="157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411">
                  <a:extLst>
                    <a:ext uri="{9D8B030D-6E8A-4147-A177-3AD203B41FA5}">
                      <a16:colId xmlns:a16="http://schemas.microsoft.com/office/drawing/2014/main" val="3741466624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val="1197666853"/>
                    </a:ext>
                  </a:extLst>
                </a:gridCol>
                <a:gridCol w="2945742">
                  <a:extLst>
                    <a:ext uri="{9D8B030D-6E8A-4147-A177-3AD203B41FA5}">
                      <a16:colId xmlns:a16="http://schemas.microsoft.com/office/drawing/2014/main" val="1920368999"/>
                    </a:ext>
                  </a:extLst>
                </a:gridCol>
              </a:tblGrid>
              <a:tr h="4123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38749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ELL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水箱缺水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开机自检水箱水位过低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64825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 err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ErH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温度传感器故障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温度探针损坏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7981784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Er1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进水时间长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分钟进水未到高水位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052142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Er2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加热时间长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分钟继电器状态未改变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3289527"/>
                  </a:ext>
                </a:extLst>
              </a:tr>
            </a:tbl>
          </a:graphicData>
        </a:graphic>
      </p:graphicFrame>
      <p:pic>
        <p:nvPicPr>
          <p:cNvPr id="118" name="图片 117">
            <a:extLst>
              <a:ext uri="{FF2B5EF4-FFF2-40B4-BE49-F238E27FC236}">
                <a16:creationId xmlns:a16="http://schemas.microsoft.com/office/drawing/2014/main" id="{0A739731-91B9-B32D-58C3-946ADD369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19" y="1870017"/>
            <a:ext cx="3567143" cy="1980000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C267209A-BF9F-9F30-EC6E-B61DDA99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78" y="3396795"/>
            <a:ext cx="1646886" cy="2340000"/>
          </a:xfrm>
          <a:prstGeom prst="rect">
            <a:avLst/>
          </a:prstGeom>
        </p:spPr>
      </p:pic>
      <p:graphicFrame>
        <p:nvGraphicFramePr>
          <p:cNvPr id="120" name="表格 119">
            <a:extLst>
              <a:ext uri="{FF2B5EF4-FFF2-40B4-BE49-F238E27FC236}">
                <a16:creationId xmlns:a16="http://schemas.microsoft.com/office/drawing/2014/main" id="{51257396-39B1-0069-6DBA-03B7F3A5E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65203"/>
              </p:ext>
            </p:extLst>
          </p:nvPr>
        </p:nvGraphicFramePr>
        <p:xfrm>
          <a:off x="6524553" y="1876367"/>
          <a:ext cx="3985036" cy="122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821">
                  <a:extLst>
                    <a:ext uri="{9D8B030D-6E8A-4147-A177-3AD203B41FA5}">
                      <a16:colId xmlns:a16="http://schemas.microsoft.com/office/drawing/2014/main" val="3074093222"/>
                    </a:ext>
                  </a:extLst>
                </a:gridCol>
                <a:gridCol w="1114634">
                  <a:extLst>
                    <a:ext uri="{9D8B030D-6E8A-4147-A177-3AD203B41FA5}">
                      <a16:colId xmlns:a16="http://schemas.microsoft.com/office/drawing/2014/main" val="478020827"/>
                    </a:ext>
                  </a:extLst>
                </a:gridCol>
                <a:gridCol w="1093433">
                  <a:extLst>
                    <a:ext uri="{9D8B030D-6E8A-4147-A177-3AD203B41FA5}">
                      <a16:colId xmlns:a16="http://schemas.microsoft.com/office/drawing/2014/main" val="2734042456"/>
                    </a:ext>
                  </a:extLst>
                </a:gridCol>
                <a:gridCol w="1119148">
                  <a:extLst>
                    <a:ext uri="{9D8B030D-6E8A-4147-A177-3AD203B41FA5}">
                      <a16:colId xmlns:a16="http://schemas.microsoft.com/office/drawing/2014/main" val="2497608942"/>
                    </a:ext>
                  </a:extLst>
                </a:gridCol>
              </a:tblGrid>
              <a:tr h="343283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即开</a:t>
                      </a:r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PRO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开水机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414199"/>
                  </a:ext>
                </a:extLst>
              </a:tr>
              <a:tr h="3079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FEHHC525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FEHHC535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FEHH745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7523237"/>
                  </a:ext>
                </a:extLst>
              </a:tr>
              <a:tr h="2859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8736123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158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2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DA49F58-6FBF-B09E-81E7-F8558C3F1953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C136B-DB1A-D21B-F92B-8977131795D1}"/>
              </a:ext>
            </a:extLst>
          </p:cNvPr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故障表现：屏幕无显示（客户自查）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ADD1D3-BC81-550F-2841-1215C78A9890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174693-81FA-5D77-AE42-AFA53AA20369}"/>
              </a:ext>
            </a:extLst>
          </p:cNvPr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29DFDA-E7C1-0D0D-3EF6-D7AAD20B0208}"/>
              </a:ext>
            </a:extLst>
          </p:cNvPr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580DB44-4DE7-3E53-6C41-8F46FD71CD85}"/>
              </a:ext>
            </a:extLst>
          </p:cNvPr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4AE763-C37A-56C5-6D2F-7EE997B652AF}"/>
              </a:ext>
            </a:extLst>
          </p:cNvPr>
          <p:cNvSpPr txBox="1"/>
          <p:nvPr/>
        </p:nvSpPr>
        <p:spPr>
          <a:xfrm>
            <a:off x="6513695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AE612B-ECEB-162A-FFFC-B5BD85B86C5E}"/>
              </a:ext>
            </a:extLst>
          </p:cNvPr>
          <p:cNvSpPr txBox="1"/>
          <p:nvPr/>
        </p:nvSpPr>
        <p:spPr>
          <a:xfrm>
            <a:off x="6769599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</a:p>
        </p:txBody>
      </p:sp>
      <p:sp>
        <p:nvSpPr>
          <p:cNvPr id="10" name="流程图: 决策 9">
            <a:extLst>
              <a:ext uri="{FF2B5EF4-FFF2-40B4-BE49-F238E27FC236}">
                <a16:creationId xmlns:a16="http://schemas.microsoft.com/office/drawing/2014/main" id="{1A31A3B9-0EAE-12B0-F058-2692CA92CE73}"/>
              </a:ext>
            </a:extLst>
          </p:cNvPr>
          <p:cNvSpPr/>
          <p:nvPr/>
        </p:nvSpPr>
        <p:spPr>
          <a:xfrm>
            <a:off x="6532812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97BC450-9B4D-3C0F-73F7-99DE929BB21C}"/>
              </a:ext>
            </a:extLst>
          </p:cNvPr>
          <p:cNvCxnSpPr/>
          <p:nvPr/>
        </p:nvCxnSpPr>
        <p:spPr>
          <a:xfrm>
            <a:off x="7407201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97F10BA-6C8F-09E2-FD6B-6F86B64486BA}"/>
              </a:ext>
            </a:extLst>
          </p:cNvPr>
          <p:cNvSpPr/>
          <p:nvPr/>
        </p:nvSpPr>
        <p:spPr>
          <a:xfrm>
            <a:off x="7636269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AE5B70-459A-4B8D-1B37-AC8484B47D0A}"/>
              </a:ext>
            </a:extLst>
          </p:cNvPr>
          <p:cNvSpPr txBox="1"/>
          <p:nvPr/>
        </p:nvSpPr>
        <p:spPr>
          <a:xfrm>
            <a:off x="7602957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0C4A01-4886-E343-BEC5-130946FEC265}"/>
              </a:ext>
            </a:extLst>
          </p:cNvPr>
          <p:cNvSpPr txBox="1"/>
          <p:nvPr/>
        </p:nvSpPr>
        <p:spPr>
          <a:xfrm>
            <a:off x="9679091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</a:p>
        </p:txBody>
      </p:sp>
      <p:sp>
        <p:nvSpPr>
          <p:cNvPr id="15" name="流程图: 决策 14">
            <a:extLst>
              <a:ext uri="{FF2B5EF4-FFF2-40B4-BE49-F238E27FC236}">
                <a16:creationId xmlns:a16="http://schemas.microsoft.com/office/drawing/2014/main" id="{50442908-50EA-A9CB-DE5A-4C80E446793B}"/>
              </a:ext>
            </a:extLst>
          </p:cNvPr>
          <p:cNvSpPr/>
          <p:nvPr/>
        </p:nvSpPr>
        <p:spPr>
          <a:xfrm>
            <a:off x="9644312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FF3437B-5012-A890-D26A-F6B3CC9360D9}"/>
              </a:ext>
            </a:extLst>
          </p:cNvPr>
          <p:cNvSpPr txBox="1"/>
          <p:nvPr/>
        </p:nvSpPr>
        <p:spPr>
          <a:xfrm>
            <a:off x="5731371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</a:p>
        </p:txBody>
      </p:sp>
      <p:sp>
        <p:nvSpPr>
          <p:cNvPr id="17" name="流程图: 决策 16">
            <a:extLst>
              <a:ext uri="{FF2B5EF4-FFF2-40B4-BE49-F238E27FC236}">
                <a16:creationId xmlns:a16="http://schemas.microsoft.com/office/drawing/2014/main" id="{ECB27379-C63F-7BFB-EA5D-41BAC69EA69A}"/>
              </a:ext>
            </a:extLst>
          </p:cNvPr>
          <p:cNvSpPr/>
          <p:nvPr/>
        </p:nvSpPr>
        <p:spPr>
          <a:xfrm>
            <a:off x="5494587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2294877-24E6-65AD-A252-BCCB3BFBA192}"/>
              </a:ext>
            </a:extLst>
          </p:cNvPr>
          <p:cNvCxnSpPr/>
          <p:nvPr/>
        </p:nvCxnSpPr>
        <p:spPr>
          <a:xfrm>
            <a:off x="6296218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9F6DCFF-245A-4267-C534-0BEA35FC34D9}"/>
              </a:ext>
            </a:extLst>
          </p:cNvPr>
          <p:cNvCxnSpPr/>
          <p:nvPr/>
        </p:nvCxnSpPr>
        <p:spPr>
          <a:xfrm>
            <a:off x="6371606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B953D9A-11B7-70EB-4D11-2DE49F42D99B}"/>
              </a:ext>
            </a:extLst>
          </p:cNvPr>
          <p:cNvCxnSpPr/>
          <p:nvPr/>
        </p:nvCxnSpPr>
        <p:spPr>
          <a:xfrm>
            <a:off x="9400556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CF25AD17-728B-8665-2812-33F0B8D72798}"/>
              </a:ext>
            </a:extLst>
          </p:cNvPr>
          <p:cNvSpPr/>
          <p:nvPr/>
        </p:nvSpPr>
        <p:spPr>
          <a:xfrm>
            <a:off x="8675057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45FDB22-0601-4E2A-5242-99884BAE321B}"/>
              </a:ext>
            </a:extLst>
          </p:cNvPr>
          <p:cNvSpPr txBox="1"/>
          <p:nvPr/>
        </p:nvSpPr>
        <p:spPr>
          <a:xfrm>
            <a:off x="8840506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F7DA4F4-B967-264B-A56B-3502892E6B8A}"/>
              </a:ext>
            </a:extLst>
          </p:cNvPr>
          <p:cNvCxnSpPr>
            <a:cxnSpLocks/>
          </p:cNvCxnSpPr>
          <p:nvPr/>
        </p:nvCxnSpPr>
        <p:spPr>
          <a:xfrm>
            <a:off x="8374995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F29B89E-339F-2BD0-325A-EABFB4892832}"/>
              </a:ext>
            </a:extLst>
          </p:cNvPr>
          <p:cNvSpPr/>
          <p:nvPr/>
        </p:nvSpPr>
        <p:spPr>
          <a:xfrm>
            <a:off x="10748332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3B89AF9-D60B-E453-E679-53C4CF80BDCB}"/>
              </a:ext>
            </a:extLst>
          </p:cNvPr>
          <p:cNvSpPr txBox="1"/>
          <p:nvPr/>
        </p:nvSpPr>
        <p:spPr>
          <a:xfrm>
            <a:off x="10814419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16381C7-0B6F-A49D-564F-7EB434E34A0A}"/>
              </a:ext>
            </a:extLst>
          </p:cNvPr>
          <p:cNvCxnSpPr>
            <a:cxnSpLocks/>
          </p:cNvCxnSpPr>
          <p:nvPr/>
        </p:nvCxnSpPr>
        <p:spPr>
          <a:xfrm>
            <a:off x="10518156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9F3715C0-6409-AAA3-CEB4-F67741D534D7}"/>
              </a:ext>
            </a:extLst>
          </p:cNvPr>
          <p:cNvSpPr/>
          <p:nvPr/>
        </p:nvSpPr>
        <p:spPr>
          <a:xfrm>
            <a:off x="556326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8585436-6809-192E-EB7F-D12B7A7FEBC9}"/>
              </a:ext>
            </a:extLst>
          </p:cNvPr>
          <p:cNvSpPr txBox="1"/>
          <p:nvPr/>
        </p:nvSpPr>
        <p:spPr>
          <a:xfrm>
            <a:off x="5529939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4F9D9AFE-44AF-F549-1231-9DBF36355E32}"/>
              </a:ext>
            </a:extLst>
          </p:cNvPr>
          <p:cNvCxnSpPr/>
          <p:nvPr/>
        </p:nvCxnSpPr>
        <p:spPr>
          <a:xfrm>
            <a:off x="5928214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EF9FEAE-9116-3B92-4A6F-64B334FB16AB}"/>
              </a:ext>
            </a:extLst>
          </p:cNvPr>
          <p:cNvSpPr/>
          <p:nvPr/>
        </p:nvSpPr>
        <p:spPr>
          <a:xfrm>
            <a:off x="76365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67583FD-9A1F-0B6D-5204-EAE4F0FD070B}"/>
              </a:ext>
            </a:extLst>
          </p:cNvPr>
          <p:cNvSpPr txBox="1"/>
          <p:nvPr/>
        </p:nvSpPr>
        <p:spPr>
          <a:xfrm>
            <a:off x="7801988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6A966E2-60F8-A5D6-BDF4-4029E69C5138}"/>
              </a:ext>
            </a:extLst>
          </p:cNvPr>
          <p:cNvCxnSpPr>
            <a:cxnSpLocks/>
          </p:cNvCxnSpPr>
          <p:nvPr/>
        </p:nvCxnSpPr>
        <p:spPr>
          <a:xfrm>
            <a:off x="7330456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871E07F-A476-E33D-3ED2-71A6E704662D}"/>
              </a:ext>
            </a:extLst>
          </p:cNvPr>
          <p:cNvSpPr/>
          <p:nvPr/>
        </p:nvSpPr>
        <p:spPr>
          <a:xfrm>
            <a:off x="2451520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B55B9CB-4244-8947-DB0E-6D9B5436B783}"/>
              </a:ext>
            </a:extLst>
          </p:cNvPr>
          <p:cNvSpPr txBox="1"/>
          <p:nvPr/>
        </p:nvSpPr>
        <p:spPr>
          <a:xfrm>
            <a:off x="2469498" y="404833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E9F59D88-6DC0-AA74-1FD1-B0DAEA73DEA7}"/>
              </a:ext>
            </a:extLst>
          </p:cNvPr>
          <p:cNvSpPr/>
          <p:nvPr/>
        </p:nvSpPr>
        <p:spPr>
          <a:xfrm>
            <a:off x="3489745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342CA41-DC79-CD66-3153-813CFA9A64DA}"/>
              </a:ext>
            </a:extLst>
          </p:cNvPr>
          <p:cNvSpPr txBox="1"/>
          <p:nvPr/>
        </p:nvSpPr>
        <p:spPr>
          <a:xfrm>
            <a:off x="3456424" y="39848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是否打开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6E06777-5045-DA88-070C-A5637A09E21A}"/>
              </a:ext>
            </a:extLst>
          </p:cNvPr>
          <p:cNvCxnSpPr>
            <a:cxnSpLocks/>
          </p:cNvCxnSpPr>
          <p:nvPr/>
        </p:nvCxnSpPr>
        <p:spPr>
          <a:xfrm>
            <a:off x="3183665" y="415908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84546003-A052-3A69-2CB1-0BD0D2E416CE}"/>
              </a:ext>
            </a:extLst>
          </p:cNvPr>
          <p:cNvSpPr txBox="1"/>
          <p:nvPr/>
        </p:nvSpPr>
        <p:spPr>
          <a:xfrm>
            <a:off x="4747382" y="40506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39" name="流程图: 决策 38">
            <a:extLst>
              <a:ext uri="{FF2B5EF4-FFF2-40B4-BE49-F238E27FC236}">
                <a16:creationId xmlns:a16="http://schemas.microsoft.com/office/drawing/2014/main" id="{394A3935-7128-0D8E-7CC3-D5FF506FADC5}"/>
              </a:ext>
            </a:extLst>
          </p:cNvPr>
          <p:cNvSpPr/>
          <p:nvPr/>
        </p:nvSpPr>
        <p:spPr>
          <a:xfrm>
            <a:off x="4459299" y="402220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B03CEBE-A7E9-ACE5-2043-C10C89CCDECA}"/>
              </a:ext>
            </a:extLst>
          </p:cNvPr>
          <p:cNvCxnSpPr/>
          <p:nvPr/>
        </p:nvCxnSpPr>
        <p:spPr>
          <a:xfrm>
            <a:off x="5333688" y="41578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5FD234AF-2A2C-96A2-8318-83AE2D73C8E8}"/>
              </a:ext>
            </a:extLst>
          </p:cNvPr>
          <p:cNvCxnSpPr/>
          <p:nvPr/>
        </p:nvCxnSpPr>
        <p:spPr>
          <a:xfrm>
            <a:off x="4222705" y="41598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6BFDB988-F1DF-0CA4-BF81-F7859FDC551A}"/>
              </a:ext>
            </a:extLst>
          </p:cNvPr>
          <p:cNvSpPr txBox="1"/>
          <p:nvPr/>
        </p:nvSpPr>
        <p:spPr>
          <a:xfrm>
            <a:off x="3712850" y="34735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</a:p>
        </p:txBody>
      </p:sp>
      <p:sp>
        <p:nvSpPr>
          <p:cNvPr id="43" name="流程图: 决策 42">
            <a:extLst>
              <a:ext uri="{FF2B5EF4-FFF2-40B4-BE49-F238E27FC236}">
                <a16:creationId xmlns:a16="http://schemas.microsoft.com/office/drawing/2014/main" id="{C43288D9-EBB7-8D9B-9397-0059331A8D0B}"/>
              </a:ext>
            </a:extLst>
          </p:cNvPr>
          <p:cNvSpPr/>
          <p:nvPr/>
        </p:nvSpPr>
        <p:spPr>
          <a:xfrm>
            <a:off x="3424767" y="34450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1FA3254-2F01-AF3D-ED6C-B7B7322D0B09}"/>
              </a:ext>
            </a:extLst>
          </p:cNvPr>
          <p:cNvCxnSpPr/>
          <p:nvPr/>
        </p:nvCxnSpPr>
        <p:spPr>
          <a:xfrm>
            <a:off x="4299156" y="35807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6507903-C6E0-DEEA-4F3C-D833022CCBC4}"/>
              </a:ext>
            </a:extLst>
          </p:cNvPr>
          <p:cNvSpPr/>
          <p:nvPr/>
        </p:nvSpPr>
        <p:spPr>
          <a:xfrm>
            <a:off x="4528224" y="3444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2A8D5E7-3EC6-A880-57AB-6820FF268AC6}"/>
              </a:ext>
            </a:extLst>
          </p:cNvPr>
          <p:cNvSpPr txBox="1"/>
          <p:nvPr/>
        </p:nvSpPr>
        <p:spPr>
          <a:xfrm>
            <a:off x="4494914" y="34755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闭合电源开关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433E19F8-3F88-24A0-A030-0BC966EC2758}"/>
              </a:ext>
            </a:extLst>
          </p:cNvPr>
          <p:cNvCxnSpPr/>
          <p:nvPr/>
        </p:nvCxnSpPr>
        <p:spPr>
          <a:xfrm flipV="1">
            <a:off x="3855307" y="3725382"/>
            <a:ext cx="0" cy="290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0B092C20-D25E-A8CB-7E2E-47B15D6E0B92}"/>
              </a:ext>
            </a:extLst>
          </p:cNvPr>
          <p:cNvCxnSpPr/>
          <p:nvPr/>
        </p:nvCxnSpPr>
        <p:spPr>
          <a:xfrm>
            <a:off x="5256475" y="3584176"/>
            <a:ext cx="378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76A0F24-5B58-5288-C1D0-F63E997DB400}"/>
              </a:ext>
            </a:extLst>
          </p:cNvPr>
          <p:cNvCxnSpPr/>
          <p:nvPr/>
        </p:nvCxnSpPr>
        <p:spPr>
          <a:xfrm>
            <a:off x="9040891" y="3583880"/>
            <a:ext cx="0" cy="432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8022A-6029-BACD-C618-B2DDDED79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>
            <a:extLst>
              <a:ext uri="{FF2B5EF4-FFF2-40B4-BE49-F238E27FC236}">
                <a16:creationId xmlns:a16="http://schemas.microsoft.com/office/drawing/2014/main" id="{3A6F6333-6E45-909A-E930-A666A9DF9293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6B364F1D-7414-ED72-FC1B-4FC204FF999E}"/>
              </a:ext>
            </a:extLst>
          </p:cNvPr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BCF43CD4-0824-DEEA-F0BA-8311C397020B}"/>
              </a:ext>
            </a:extLst>
          </p:cNvPr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67A46A01-1FAF-BF25-B104-9B42747F1CC6}"/>
              </a:ext>
            </a:extLst>
          </p:cNvPr>
          <p:cNvSpPr txBox="1"/>
          <p:nvPr/>
        </p:nvSpPr>
        <p:spPr>
          <a:xfrm>
            <a:off x="898321" y="2338826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维修配件：控制板、电源开关、极限开关、操作板</a:t>
            </a:r>
          </a:p>
        </p:txBody>
      </p:sp>
      <p:sp>
        <p:nvSpPr>
          <p:cNvPr id="130" name="矩形: 圆角 129">
            <a:extLst>
              <a:ext uri="{FF2B5EF4-FFF2-40B4-BE49-F238E27FC236}">
                <a16:creationId xmlns:a16="http://schemas.microsoft.com/office/drawing/2014/main" id="{40C476AD-2442-56FF-6B6B-C16766B9364E}"/>
              </a:ext>
            </a:extLst>
          </p:cNvPr>
          <p:cNvSpPr/>
          <p:nvPr/>
        </p:nvSpPr>
        <p:spPr>
          <a:xfrm>
            <a:off x="3635832" y="53149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EE23A016-7C7F-B6B0-096A-A5FA38FB9E2F}"/>
              </a:ext>
            </a:extLst>
          </p:cNvPr>
          <p:cNvSpPr txBox="1"/>
          <p:nvPr/>
        </p:nvSpPr>
        <p:spPr>
          <a:xfrm>
            <a:off x="3653812" y="527891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</a:p>
        </p:txBody>
      </p:sp>
      <p:cxnSp>
        <p:nvCxnSpPr>
          <p:cNvPr id="144" name="直接箭头连接符 143">
            <a:extLst>
              <a:ext uri="{FF2B5EF4-FFF2-40B4-BE49-F238E27FC236}">
                <a16:creationId xmlns:a16="http://schemas.microsoft.com/office/drawing/2014/main" id="{41008849-412D-A443-7A48-A7A7B55C7ED9}"/>
              </a:ext>
            </a:extLst>
          </p:cNvPr>
          <p:cNvCxnSpPr/>
          <p:nvPr/>
        </p:nvCxnSpPr>
        <p:spPr>
          <a:xfrm>
            <a:off x="4366496" y="54527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>
            <a:extLst>
              <a:ext uri="{FF2B5EF4-FFF2-40B4-BE49-F238E27FC236}">
                <a16:creationId xmlns:a16="http://schemas.microsoft.com/office/drawing/2014/main" id="{6982A987-8F2B-112D-1357-D05DEC0526C8}"/>
              </a:ext>
            </a:extLst>
          </p:cNvPr>
          <p:cNvSpPr txBox="1"/>
          <p:nvPr/>
        </p:nvSpPr>
        <p:spPr>
          <a:xfrm>
            <a:off x="4894348" y="533890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146" name="流程图: 决策 145">
            <a:extLst>
              <a:ext uri="{FF2B5EF4-FFF2-40B4-BE49-F238E27FC236}">
                <a16:creationId xmlns:a16="http://schemas.microsoft.com/office/drawing/2014/main" id="{8AEA86D7-B27C-C27D-FF13-C9A65685DB8D}"/>
              </a:ext>
            </a:extLst>
          </p:cNvPr>
          <p:cNvSpPr/>
          <p:nvPr/>
        </p:nvSpPr>
        <p:spPr>
          <a:xfrm>
            <a:off x="4603090" y="531189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776888B3-F183-087F-DE35-5158F4150427}"/>
              </a:ext>
            </a:extLst>
          </p:cNvPr>
          <p:cNvCxnSpPr/>
          <p:nvPr/>
        </p:nvCxnSpPr>
        <p:spPr>
          <a:xfrm flipV="1">
            <a:off x="4000614" y="501138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>
            <a:extLst>
              <a:ext uri="{FF2B5EF4-FFF2-40B4-BE49-F238E27FC236}">
                <a16:creationId xmlns:a16="http://schemas.microsoft.com/office/drawing/2014/main" id="{8DA0161C-C527-79FA-2ED6-7E56A0087E7E}"/>
              </a:ext>
            </a:extLst>
          </p:cNvPr>
          <p:cNvSpPr txBox="1"/>
          <p:nvPr/>
        </p:nvSpPr>
        <p:spPr>
          <a:xfrm>
            <a:off x="3856250" y="4763354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151" name="流程图: 决策 150">
            <a:extLst>
              <a:ext uri="{FF2B5EF4-FFF2-40B4-BE49-F238E27FC236}">
                <a16:creationId xmlns:a16="http://schemas.microsoft.com/office/drawing/2014/main" id="{6C224D7D-49AE-7A8B-7ECA-2C664D4D5241}"/>
              </a:ext>
            </a:extLst>
          </p:cNvPr>
          <p:cNvSpPr/>
          <p:nvPr/>
        </p:nvSpPr>
        <p:spPr>
          <a:xfrm>
            <a:off x="3564994" y="473914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矩形: 圆角 151">
            <a:extLst>
              <a:ext uri="{FF2B5EF4-FFF2-40B4-BE49-F238E27FC236}">
                <a16:creationId xmlns:a16="http://schemas.microsoft.com/office/drawing/2014/main" id="{8071D778-80C4-89A9-0F8D-E4A933504BF8}"/>
              </a:ext>
            </a:extLst>
          </p:cNvPr>
          <p:cNvSpPr/>
          <p:nvPr/>
        </p:nvSpPr>
        <p:spPr>
          <a:xfrm>
            <a:off x="3636382" y="41592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B70CF819-D813-AAA8-6DA9-043B6292285D}"/>
              </a:ext>
            </a:extLst>
          </p:cNvPr>
          <p:cNvSpPr txBox="1"/>
          <p:nvPr/>
        </p:nvSpPr>
        <p:spPr>
          <a:xfrm>
            <a:off x="3603068" y="412849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</a:p>
        </p:txBody>
      </p:sp>
      <p:sp>
        <p:nvSpPr>
          <p:cNvPr id="164" name="矩形: 圆角 163">
            <a:extLst>
              <a:ext uri="{FF2B5EF4-FFF2-40B4-BE49-F238E27FC236}">
                <a16:creationId xmlns:a16="http://schemas.microsoft.com/office/drawing/2014/main" id="{39CC13D7-1FCC-6146-77D0-D2C48DEAD207}"/>
              </a:ext>
            </a:extLst>
          </p:cNvPr>
          <p:cNvSpPr/>
          <p:nvPr/>
        </p:nvSpPr>
        <p:spPr>
          <a:xfrm>
            <a:off x="7785385" y="530858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EC891201-79C0-138E-8F69-5FF7C845EB1F}"/>
              </a:ext>
            </a:extLst>
          </p:cNvPr>
          <p:cNvSpPr txBox="1"/>
          <p:nvPr/>
        </p:nvSpPr>
        <p:spPr>
          <a:xfrm>
            <a:off x="7803361" y="53399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6" name="直接箭头连接符 165">
            <a:extLst>
              <a:ext uri="{FF2B5EF4-FFF2-40B4-BE49-F238E27FC236}">
                <a16:creationId xmlns:a16="http://schemas.microsoft.com/office/drawing/2014/main" id="{B86D3915-DE0A-4327-A07F-538453A62B19}"/>
              </a:ext>
            </a:extLst>
          </p:cNvPr>
          <p:cNvCxnSpPr>
            <a:cxnSpLocks/>
          </p:cNvCxnSpPr>
          <p:nvPr/>
        </p:nvCxnSpPr>
        <p:spPr>
          <a:xfrm>
            <a:off x="5479954" y="5450597"/>
            <a:ext cx="2281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>
            <a:extLst>
              <a:ext uri="{FF2B5EF4-FFF2-40B4-BE49-F238E27FC236}">
                <a16:creationId xmlns:a16="http://schemas.microsoft.com/office/drawing/2014/main" id="{65C575BF-BBCE-1D9F-D9FE-F967BA3115F0}"/>
              </a:ext>
            </a:extLst>
          </p:cNvPr>
          <p:cNvSpPr/>
          <p:nvPr/>
        </p:nvSpPr>
        <p:spPr>
          <a:xfrm>
            <a:off x="2602487" y="53134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000D5200-D1C1-B6CA-77A3-10B6A6BC18FF}"/>
              </a:ext>
            </a:extLst>
          </p:cNvPr>
          <p:cNvSpPr txBox="1"/>
          <p:nvPr/>
        </p:nvSpPr>
        <p:spPr>
          <a:xfrm>
            <a:off x="2617289" y="533884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</a:p>
        </p:txBody>
      </p:sp>
      <p:cxnSp>
        <p:nvCxnSpPr>
          <p:cNvPr id="171" name="直接箭头连接符 170">
            <a:extLst>
              <a:ext uri="{FF2B5EF4-FFF2-40B4-BE49-F238E27FC236}">
                <a16:creationId xmlns:a16="http://schemas.microsoft.com/office/drawing/2014/main" id="{3F31BA0C-6ECA-00B4-05C4-742BB4770DE2}"/>
              </a:ext>
            </a:extLst>
          </p:cNvPr>
          <p:cNvCxnSpPr>
            <a:cxnSpLocks/>
          </p:cNvCxnSpPr>
          <p:nvPr/>
        </p:nvCxnSpPr>
        <p:spPr>
          <a:xfrm>
            <a:off x="3336724" y="545312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矩形: 圆角 172">
            <a:extLst>
              <a:ext uri="{FF2B5EF4-FFF2-40B4-BE49-F238E27FC236}">
                <a16:creationId xmlns:a16="http://schemas.microsoft.com/office/drawing/2014/main" id="{65AE8719-894F-6944-4CB0-87BA19C6007B}"/>
              </a:ext>
            </a:extLst>
          </p:cNvPr>
          <p:cNvSpPr/>
          <p:nvPr/>
        </p:nvSpPr>
        <p:spPr>
          <a:xfrm>
            <a:off x="5712501" y="530414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8C6AF98D-5CBD-CB7A-DF6D-B27023D77DD6}"/>
              </a:ext>
            </a:extLst>
          </p:cNvPr>
          <p:cNvSpPr txBox="1"/>
          <p:nvPr/>
        </p:nvSpPr>
        <p:spPr>
          <a:xfrm>
            <a:off x="5727309" y="526369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>
            <a:extLst>
              <a:ext uri="{FF2B5EF4-FFF2-40B4-BE49-F238E27FC236}">
                <a16:creationId xmlns:a16="http://schemas.microsoft.com/office/drawing/2014/main" id="{43196867-637C-32B9-8003-140ADDFC48F2}"/>
              </a:ext>
            </a:extLst>
          </p:cNvPr>
          <p:cNvCxnSpPr/>
          <p:nvPr/>
        </p:nvCxnSpPr>
        <p:spPr>
          <a:xfrm>
            <a:off x="4369000" y="430227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文本框 266">
            <a:extLst>
              <a:ext uri="{FF2B5EF4-FFF2-40B4-BE49-F238E27FC236}">
                <a16:creationId xmlns:a16="http://schemas.microsoft.com/office/drawing/2014/main" id="{38601B5F-958F-A699-CB4D-B9787073E91E}"/>
              </a:ext>
            </a:extLst>
          </p:cNvPr>
          <p:cNvSpPr txBox="1"/>
          <p:nvPr/>
        </p:nvSpPr>
        <p:spPr>
          <a:xfrm>
            <a:off x="4896852" y="418985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268" name="流程图: 决策 267">
            <a:extLst>
              <a:ext uri="{FF2B5EF4-FFF2-40B4-BE49-F238E27FC236}">
                <a16:creationId xmlns:a16="http://schemas.microsoft.com/office/drawing/2014/main" id="{CC894C39-EF58-C2BA-36B0-43F4B353CB7D}"/>
              </a:ext>
            </a:extLst>
          </p:cNvPr>
          <p:cNvSpPr/>
          <p:nvPr/>
        </p:nvSpPr>
        <p:spPr>
          <a:xfrm>
            <a:off x="4605594" y="416136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>
            <a:extLst>
              <a:ext uri="{FF2B5EF4-FFF2-40B4-BE49-F238E27FC236}">
                <a16:creationId xmlns:a16="http://schemas.microsoft.com/office/drawing/2014/main" id="{C72E404C-29CB-1A44-ADD5-968F6854C52A}"/>
              </a:ext>
            </a:extLst>
          </p:cNvPr>
          <p:cNvCxnSpPr/>
          <p:nvPr/>
        </p:nvCxnSpPr>
        <p:spPr>
          <a:xfrm flipV="1">
            <a:off x="3999943" y="3860854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文本框 176">
            <a:extLst>
              <a:ext uri="{FF2B5EF4-FFF2-40B4-BE49-F238E27FC236}">
                <a16:creationId xmlns:a16="http://schemas.microsoft.com/office/drawing/2014/main" id="{9D770755-F201-E079-110C-3792CB99173A}"/>
              </a:ext>
            </a:extLst>
          </p:cNvPr>
          <p:cNvSpPr txBox="1"/>
          <p:nvPr/>
        </p:nvSpPr>
        <p:spPr>
          <a:xfrm>
            <a:off x="3858147" y="36139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</a:p>
        </p:txBody>
      </p:sp>
      <p:sp>
        <p:nvSpPr>
          <p:cNvPr id="178" name="流程图: 决策 177">
            <a:extLst>
              <a:ext uri="{FF2B5EF4-FFF2-40B4-BE49-F238E27FC236}">
                <a16:creationId xmlns:a16="http://schemas.microsoft.com/office/drawing/2014/main" id="{3088160A-0E7C-8C99-6C03-DB4375496D8B}"/>
              </a:ext>
            </a:extLst>
          </p:cNvPr>
          <p:cNvSpPr/>
          <p:nvPr/>
        </p:nvSpPr>
        <p:spPr>
          <a:xfrm>
            <a:off x="3566891" y="358861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矩形: 圆角 178">
            <a:extLst>
              <a:ext uri="{FF2B5EF4-FFF2-40B4-BE49-F238E27FC236}">
                <a16:creationId xmlns:a16="http://schemas.microsoft.com/office/drawing/2014/main" id="{26843B5D-F514-55A1-D1FF-AEB19E27B264}"/>
              </a:ext>
            </a:extLst>
          </p:cNvPr>
          <p:cNvSpPr/>
          <p:nvPr/>
        </p:nvSpPr>
        <p:spPr>
          <a:xfrm>
            <a:off x="4673790" y="3583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1D7F04EF-54B9-937C-954C-B1F82710DC9A}"/>
              </a:ext>
            </a:extLst>
          </p:cNvPr>
          <p:cNvSpPr txBox="1"/>
          <p:nvPr/>
        </p:nvSpPr>
        <p:spPr>
          <a:xfrm>
            <a:off x="4640487" y="355263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</a:p>
        </p:txBody>
      </p:sp>
      <p:cxnSp>
        <p:nvCxnSpPr>
          <p:cNvPr id="181" name="直接箭头连接符 180">
            <a:extLst>
              <a:ext uri="{FF2B5EF4-FFF2-40B4-BE49-F238E27FC236}">
                <a16:creationId xmlns:a16="http://schemas.microsoft.com/office/drawing/2014/main" id="{121F10D9-327E-FACF-385C-E8EFE6CDEC94}"/>
              </a:ext>
            </a:extLst>
          </p:cNvPr>
          <p:cNvCxnSpPr/>
          <p:nvPr/>
        </p:nvCxnSpPr>
        <p:spPr>
          <a:xfrm>
            <a:off x="4444904" y="37261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矩形: 圆角 274">
            <a:extLst>
              <a:ext uri="{FF2B5EF4-FFF2-40B4-BE49-F238E27FC236}">
                <a16:creationId xmlns:a16="http://schemas.microsoft.com/office/drawing/2014/main" id="{E9778214-858C-DA11-0E2A-F0321078E0F4}"/>
              </a:ext>
            </a:extLst>
          </p:cNvPr>
          <p:cNvSpPr/>
          <p:nvPr/>
        </p:nvSpPr>
        <p:spPr>
          <a:xfrm>
            <a:off x="5712197" y="41580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>
            <a:extLst>
              <a:ext uri="{FF2B5EF4-FFF2-40B4-BE49-F238E27FC236}">
                <a16:creationId xmlns:a16="http://schemas.microsoft.com/office/drawing/2014/main" id="{B7DA7EAD-10E7-6508-FB96-70A8CCD10EDA}"/>
              </a:ext>
            </a:extLst>
          </p:cNvPr>
          <p:cNvSpPr txBox="1"/>
          <p:nvPr/>
        </p:nvSpPr>
        <p:spPr>
          <a:xfrm>
            <a:off x="5678877" y="418628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7" name="直接箭头连接符 276">
            <a:extLst>
              <a:ext uri="{FF2B5EF4-FFF2-40B4-BE49-F238E27FC236}">
                <a16:creationId xmlns:a16="http://schemas.microsoft.com/office/drawing/2014/main" id="{5657B572-A0EC-ED6D-62E4-94818529D489}"/>
              </a:ext>
            </a:extLst>
          </p:cNvPr>
          <p:cNvCxnSpPr/>
          <p:nvPr/>
        </p:nvCxnSpPr>
        <p:spPr>
          <a:xfrm>
            <a:off x="5476996" y="43021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文本框 280">
            <a:extLst>
              <a:ext uri="{FF2B5EF4-FFF2-40B4-BE49-F238E27FC236}">
                <a16:creationId xmlns:a16="http://schemas.microsoft.com/office/drawing/2014/main" id="{54C1BFA1-495D-6CDE-B559-823AF35593AD}"/>
              </a:ext>
            </a:extLst>
          </p:cNvPr>
          <p:cNvSpPr txBox="1"/>
          <p:nvPr/>
        </p:nvSpPr>
        <p:spPr>
          <a:xfrm>
            <a:off x="9825062" y="533603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</a:p>
        </p:txBody>
      </p:sp>
      <p:sp>
        <p:nvSpPr>
          <p:cNvPr id="282" name="流程图: 决策 281">
            <a:extLst>
              <a:ext uri="{FF2B5EF4-FFF2-40B4-BE49-F238E27FC236}">
                <a16:creationId xmlns:a16="http://schemas.microsoft.com/office/drawing/2014/main" id="{B3A0C135-8C81-36A0-FB53-CDD26E561BE0}"/>
              </a:ext>
            </a:extLst>
          </p:cNvPr>
          <p:cNvSpPr/>
          <p:nvPr/>
        </p:nvSpPr>
        <p:spPr>
          <a:xfrm>
            <a:off x="9790276" y="531388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5" name="直接箭头连接符 284">
            <a:extLst>
              <a:ext uri="{FF2B5EF4-FFF2-40B4-BE49-F238E27FC236}">
                <a16:creationId xmlns:a16="http://schemas.microsoft.com/office/drawing/2014/main" id="{88F5E042-F16D-BA66-554F-E1D931DE075C}"/>
              </a:ext>
            </a:extLst>
          </p:cNvPr>
          <p:cNvCxnSpPr/>
          <p:nvPr/>
        </p:nvCxnSpPr>
        <p:spPr>
          <a:xfrm>
            <a:off x="5406408" y="372626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文本框 285">
            <a:extLst>
              <a:ext uri="{FF2B5EF4-FFF2-40B4-BE49-F238E27FC236}">
                <a16:creationId xmlns:a16="http://schemas.microsoft.com/office/drawing/2014/main" id="{BC34CFC1-8489-4995-066B-DE1322246383}"/>
              </a:ext>
            </a:extLst>
          </p:cNvPr>
          <p:cNvSpPr txBox="1"/>
          <p:nvPr/>
        </p:nvSpPr>
        <p:spPr>
          <a:xfrm>
            <a:off x="5934260" y="36079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287" name="流程图: 决策 286">
            <a:extLst>
              <a:ext uri="{FF2B5EF4-FFF2-40B4-BE49-F238E27FC236}">
                <a16:creationId xmlns:a16="http://schemas.microsoft.com/office/drawing/2014/main" id="{0D37244E-B6C3-2CC5-C849-756237111120}"/>
              </a:ext>
            </a:extLst>
          </p:cNvPr>
          <p:cNvSpPr/>
          <p:nvPr/>
        </p:nvSpPr>
        <p:spPr>
          <a:xfrm>
            <a:off x="5643002" y="35921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矩形: 圆角 287">
            <a:extLst>
              <a:ext uri="{FF2B5EF4-FFF2-40B4-BE49-F238E27FC236}">
                <a16:creationId xmlns:a16="http://schemas.microsoft.com/office/drawing/2014/main" id="{8C611725-7C52-9276-D1CB-18CB98CF31F1}"/>
              </a:ext>
            </a:extLst>
          </p:cNvPr>
          <p:cNvSpPr/>
          <p:nvPr/>
        </p:nvSpPr>
        <p:spPr>
          <a:xfrm>
            <a:off x="6749605" y="358547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>
            <a:extLst>
              <a:ext uri="{FF2B5EF4-FFF2-40B4-BE49-F238E27FC236}">
                <a16:creationId xmlns:a16="http://schemas.microsoft.com/office/drawing/2014/main" id="{70156054-4755-81BE-738F-D76E234AA044}"/>
              </a:ext>
            </a:extLst>
          </p:cNvPr>
          <p:cNvSpPr txBox="1"/>
          <p:nvPr/>
        </p:nvSpPr>
        <p:spPr>
          <a:xfrm>
            <a:off x="6716286" y="361369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0" name="直接箭头连接符 289">
            <a:extLst>
              <a:ext uri="{FF2B5EF4-FFF2-40B4-BE49-F238E27FC236}">
                <a16:creationId xmlns:a16="http://schemas.microsoft.com/office/drawing/2014/main" id="{332E4D76-0BDB-95B0-A4B3-B1496A3550AA}"/>
              </a:ext>
            </a:extLst>
          </p:cNvPr>
          <p:cNvCxnSpPr/>
          <p:nvPr/>
        </p:nvCxnSpPr>
        <p:spPr>
          <a:xfrm>
            <a:off x="6522900" y="372762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箭头连接符 184">
            <a:extLst>
              <a:ext uri="{FF2B5EF4-FFF2-40B4-BE49-F238E27FC236}">
                <a16:creationId xmlns:a16="http://schemas.microsoft.com/office/drawing/2014/main" id="{38C8C4BD-F008-5B34-E06F-A6C5C6A0B054}"/>
              </a:ext>
            </a:extLst>
          </p:cNvPr>
          <p:cNvCxnSpPr/>
          <p:nvPr/>
        </p:nvCxnSpPr>
        <p:spPr>
          <a:xfrm>
            <a:off x="9550637" y="54524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: 圆角 186">
            <a:extLst>
              <a:ext uri="{FF2B5EF4-FFF2-40B4-BE49-F238E27FC236}">
                <a16:creationId xmlns:a16="http://schemas.microsoft.com/office/drawing/2014/main" id="{30FADD6D-73ED-5337-154D-0C4F999AAEAA}"/>
              </a:ext>
            </a:extLst>
          </p:cNvPr>
          <p:cNvSpPr/>
          <p:nvPr/>
        </p:nvSpPr>
        <p:spPr>
          <a:xfrm>
            <a:off x="10900184" y="530822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544045FE-3230-5D18-43EF-180FC98983B8}"/>
              </a:ext>
            </a:extLst>
          </p:cNvPr>
          <p:cNvSpPr txBox="1"/>
          <p:nvPr/>
        </p:nvSpPr>
        <p:spPr>
          <a:xfrm>
            <a:off x="10963106" y="533961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9" name="直接箭头连接符 188">
            <a:extLst>
              <a:ext uri="{FF2B5EF4-FFF2-40B4-BE49-F238E27FC236}">
                <a16:creationId xmlns:a16="http://schemas.microsoft.com/office/drawing/2014/main" id="{69BE7C5A-18A9-BAC1-9890-95BD79EBBE26}"/>
              </a:ext>
            </a:extLst>
          </p:cNvPr>
          <p:cNvCxnSpPr/>
          <p:nvPr/>
        </p:nvCxnSpPr>
        <p:spPr>
          <a:xfrm>
            <a:off x="10658633" y="54522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>
            <a:extLst>
              <a:ext uri="{FF2B5EF4-FFF2-40B4-BE49-F238E27FC236}">
                <a16:creationId xmlns:a16="http://schemas.microsoft.com/office/drawing/2014/main" id="{E873D31D-0649-8126-883D-A6AA7C3C8ED0}"/>
              </a:ext>
            </a:extLst>
          </p:cNvPr>
          <p:cNvCxnSpPr>
            <a:cxnSpLocks/>
          </p:cNvCxnSpPr>
          <p:nvPr/>
        </p:nvCxnSpPr>
        <p:spPr>
          <a:xfrm>
            <a:off x="6443088" y="4300524"/>
            <a:ext cx="3068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>
            <a:extLst>
              <a:ext uri="{FF2B5EF4-FFF2-40B4-BE49-F238E27FC236}">
                <a16:creationId xmlns:a16="http://schemas.microsoft.com/office/drawing/2014/main" id="{DB2D5249-16E3-8374-ADEC-9806D463185E}"/>
              </a:ext>
            </a:extLst>
          </p:cNvPr>
          <p:cNvCxnSpPr>
            <a:cxnSpLocks/>
          </p:cNvCxnSpPr>
          <p:nvPr/>
        </p:nvCxnSpPr>
        <p:spPr>
          <a:xfrm>
            <a:off x="8521747" y="5447876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接箭头连接符 215">
            <a:extLst>
              <a:ext uri="{FF2B5EF4-FFF2-40B4-BE49-F238E27FC236}">
                <a16:creationId xmlns:a16="http://schemas.microsoft.com/office/drawing/2014/main" id="{0F1DD517-68CB-AA27-B10B-D47577057A25}"/>
              </a:ext>
            </a:extLst>
          </p:cNvPr>
          <p:cNvCxnSpPr/>
          <p:nvPr/>
        </p:nvCxnSpPr>
        <p:spPr>
          <a:xfrm flipV="1">
            <a:off x="4000614" y="4449405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箭头连接符 216">
            <a:extLst>
              <a:ext uri="{FF2B5EF4-FFF2-40B4-BE49-F238E27FC236}">
                <a16:creationId xmlns:a16="http://schemas.microsoft.com/office/drawing/2014/main" id="{16E16DEF-3D6E-9A2D-9784-5AA02259DD5B}"/>
              </a:ext>
            </a:extLst>
          </p:cNvPr>
          <p:cNvCxnSpPr/>
          <p:nvPr/>
        </p:nvCxnSpPr>
        <p:spPr>
          <a:xfrm>
            <a:off x="6442946" y="54527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文本框 217">
            <a:extLst>
              <a:ext uri="{FF2B5EF4-FFF2-40B4-BE49-F238E27FC236}">
                <a16:creationId xmlns:a16="http://schemas.microsoft.com/office/drawing/2014/main" id="{4C48A30C-22E3-951B-5F76-5AF9764720A7}"/>
              </a:ext>
            </a:extLst>
          </p:cNvPr>
          <p:cNvSpPr txBox="1"/>
          <p:nvPr/>
        </p:nvSpPr>
        <p:spPr>
          <a:xfrm>
            <a:off x="6970798" y="5338907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219" name="流程图: 决策 218">
            <a:extLst>
              <a:ext uri="{FF2B5EF4-FFF2-40B4-BE49-F238E27FC236}">
                <a16:creationId xmlns:a16="http://schemas.microsoft.com/office/drawing/2014/main" id="{AED240EF-563C-433D-80B9-FEB91AA61706}"/>
              </a:ext>
            </a:extLst>
          </p:cNvPr>
          <p:cNvSpPr/>
          <p:nvPr/>
        </p:nvSpPr>
        <p:spPr>
          <a:xfrm>
            <a:off x="6679540" y="531189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0" name="直接箭头连接符 219">
            <a:extLst>
              <a:ext uri="{FF2B5EF4-FFF2-40B4-BE49-F238E27FC236}">
                <a16:creationId xmlns:a16="http://schemas.microsoft.com/office/drawing/2014/main" id="{0DFED4AE-D17D-FD1D-10DA-A6B7593F9C11}"/>
              </a:ext>
            </a:extLst>
          </p:cNvPr>
          <p:cNvCxnSpPr/>
          <p:nvPr/>
        </p:nvCxnSpPr>
        <p:spPr>
          <a:xfrm flipV="1">
            <a:off x="6073889" y="501138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文本框 220">
            <a:extLst>
              <a:ext uri="{FF2B5EF4-FFF2-40B4-BE49-F238E27FC236}">
                <a16:creationId xmlns:a16="http://schemas.microsoft.com/office/drawing/2014/main" id="{687F5257-5FC7-5338-7FF2-FB5537B989E1}"/>
              </a:ext>
            </a:extLst>
          </p:cNvPr>
          <p:cNvSpPr txBox="1"/>
          <p:nvPr/>
        </p:nvSpPr>
        <p:spPr>
          <a:xfrm>
            <a:off x="5932700" y="476335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222" name="流程图: 决策 221">
            <a:extLst>
              <a:ext uri="{FF2B5EF4-FFF2-40B4-BE49-F238E27FC236}">
                <a16:creationId xmlns:a16="http://schemas.microsoft.com/office/drawing/2014/main" id="{F655F162-96D9-42DB-9DFB-B2433E45144C}"/>
              </a:ext>
            </a:extLst>
          </p:cNvPr>
          <p:cNvSpPr/>
          <p:nvPr/>
        </p:nvSpPr>
        <p:spPr>
          <a:xfrm>
            <a:off x="5641444" y="473914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3" name="直接箭头连接符 222">
            <a:extLst>
              <a:ext uri="{FF2B5EF4-FFF2-40B4-BE49-F238E27FC236}">
                <a16:creationId xmlns:a16="http://schemas.microsoft.com/office/drawing/2014/main" id="{45BAA24E-E2AA-96AA-2C1F-5BBA39C60006}"/>
              </a:ext>
            </a:extLst>
          </p:cNvPr>
          <p:cNvCxnSpPr>
            <a:cxnSpLocks/>
          </p:cNvCxnSpPr>
          <p:nvPr/>
        </p:nvCxnSpPr>
        <p:spPr>
          <a:xfrm>
            <a:off x="7556404" y="5450597"/>
            <a:ext cx="2281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圆角 223">
            <a:extLst>
              <a:ext uri="{FF2B5EF4-FFF2-40B4-BE49-F238E27FC236}">
                <a16:creationId xmlns:a16="http://schemas.microsoft.com/office/drawing/2014/main" id="{AD98040E-D6D5-636B-7593-02DD279D0D5B}"/>
              </a:ext>
            </a:extLst>
          </p:cNvPr>
          <p:cNvSpPr/>
          <p:nvPr/>
        </p:nvSpPr>
        <p:spPr>
          <a:xfrm>
            <a:off x="6750335" y="473391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id="{D134849D-6A85-7C4A-8134-6D526FC2E5A5}"/>
              </a:ext>
            </a:extLst>
          </p:cNvPr>
          <p:cNvSpPr txBox="1"/>
          <p:nvPr/>
        </p:nvSpPr>
        <p:spPr>
          <a:xfrm>
            <a:off x="6768311" y="476530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更换操作板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6" name="直接箭头连接符 225">
            <a:extLst>
              <a:ext uri="{FF2B5EF4-FFF2-40B4-BE49-F238E27FC236}">
                <a16:creationId xmlns:a16="http://schemas.microsoft.com/office/drawing/2014/main" id="{12BFD684-01A9-E7B2-70FE-63D4DAFB6E77}"/>
              </a:ext>
            </a:extLst>
          </p:cNvPr>
          <p:cNvCxnSpPr>
            <a:cxnSpLocks/>
          </p:cNvCxnSpPr>
          <p:nvPr/>
        </p:nvCxnSpPr>
        <p:spPr>
          <a:xfrm>
            <a:off x="7477362" y="4877757"/>
            <a:ext cx="17079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箭头连接符 226">
            <a:extLst>
              <a:ext uri="{FF2B5EF4-FFF2-40B4-BE49-F238E27FC236}">
                <a16:creationId xmlns:a16="http://schemas.microsoft.com/office/drawing/2014/main" id="{B342248E-BEA7-3811-67E7-5F5460164B6D}"/>
              </a:ext>
            </a:extLst>
          </p:cNvPr>
          <p:cNvCxnSpPr>
            <a:cxnSpLocks/>
          </p:cNvCxnSpPr>
          <p:nvPr/>
        </p:nvCxnSpPr>
        <p:spPr>
          <a:xfrm>
            <a:off x="6521354" y="4875922"/>
            <a:ext cx="2281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矩形: 圆角 227">
            <a:extLst>
              <a:ext uri="{FF2B5EF4-FFF2-40B4-BE49-F238E27FC236}">
                <a16:creationId xmlns:a16="http://schemas.microsoft.com/office/drawing/2014/main" id="{BC48E548-9CE8-E72E-AED6-7EBE23D337DC}"/>
              </a:ext>
            </a:extLst>
          </p:cNvPr>
          <p:cNvSpPr/>
          <p:nvPr/>
        </p:nvSpPr>
        <p:spPr>
          <a:xfrm>
            <a:off x="8820435" y="530858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id="{9C0E6493-8025-E1D7-1669-1E4D1212AA27}"/>
              </a:ext>
            </a:extLst>
          </p:cNvPr>
          <p:cNvSpPr txBox="1"/>
          <p:nvPr/>
        </p:nvSpPr>
        <p:spPr>
          <a:xfrm>
            <a:off x="8787118" y="527648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开机，查看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连接符 233">
            <a:extLst>
              <a:ext uri="{FF2B5EF4-FFF2-40B4-BE49-F238E27FC236}">
                <a16:creationId xmlns:a16="http://schemas.microsoft.com/office/drawing/2014/main" id="{3FC9362C-821E-DFA2-6C83-C1A574338986}"/>
              </a:ext>
            </a:extLst>
          </p:cNvPr>
          <p:cNvCxnSpPr/>
          <p:nvPr/>
        </p:nvCxnSpPr>
        <p:spPr>
          <a:xfrm>
            <a:off x="9183792" y="4876800"/>
            <a:ext cx="0" cy="435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文本框 234">
            <a:extLst>
              <a:ext uri="{FF2B5EF4-FFF2-40B4-BE49-F238E27FC236}">
                <a16:creationId xmlns:a16="http://schemas.microsoft.com/office/drawing/2014/main" id="{34DD7C88-ED49-48D2-B774-54A303C854EE}"/>
              </a:ext>
            </a:extLst>
          </p:cNvPr>
          <p:cNvSpPr txBox="1"/>
          <p:nvPr/>
        </p:nvSpPr>
        <p:spPr>
          <a:xfrm>
            <a:off x="7751787" y="418668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</a:p>
        </p:txBody>
      </p:sp>
      <p:sp>
        <p:nvSpPr>
          <p:cNvPr id="236" name="流程图: 决策 235">
            <a:extLst>
              <a:ext uri="{FF2B5EF4-FFF2-40B4-BE49-F238E27FC236}">
                <a16:creationId xmlns:a16="http://schemas.microsoft.com/office/drawing/2014/main" id="{A45D35A5-57E7-8662-FAD4-0B55B11B74F2}"/>
              </a:ext>
            </a:extLst>
          </p:cNvPr>
          <p:cNvSpPr/>
          <p:nvPr/>
        </p:nvSpPr>
        <p:spPr>
          <a:xfrm>
            <a:off x="7717001" y="416453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7" name="直接箭头连接符 236">
            <a:extLst>
              <a:ext uri="{FF2B5EF4-FFF2-40B4-BE49-F238E27FC236}">
                <a16:creationId xmlns:a16="http://schemas.microsoft.com/office/drawing/2014/main" id="{1E1CE5EB-CD51-427E-EB25-EDD574D93D5F}"/>
              </a:ext>
            </a:extLst>
          </p:cNvPr>
          <p:cNvCxnSpPr/>
          <p:nvPr/>
        </p:nvCxnSpPr>
        <p:spPr>
          <a:xfrm>
            <a:off x="7477362" y="43030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矩形: 圆角 237">
            <a:extLst>
              <a:ext uri="{FF2B5EF4-FFF2-40B4-BE49-F238E27FC236}">
                <a16:creationId xmlns:a16="http://schemas.microsoft.com/office/drawing/2014/main" id="{86DDBE7E-2934-BEFD-0467-67B1C16AD7CE}"/>
              </a:ext>
            </a:extLst>
          </p:cNvPr>
          <p:cNvSpPr/>
          <p:nvPr/>
        </p:nvSpPr>
        <p:spPr>
          <a:xfrm>
            <a:off x="8826909" y="415887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9" name="文本框 238">
            <a:extLst>
              <a:ext uri="{FF2B5EF4-FFF2-40B4-BE49-F238E27FC236}">
                <a16:creationId xmlns:a16="http://schemas.microsoft.com/office/drawing/2014/main" id="{4D609815-FA5F-F29D-583F-3FC11D732997}"/>
              </a:ext>
            </a:extLst>
          </p:cNvPr>
          <p:cNvSpPr txBox="1"/>
          <p:nvPr/>
        </p:nvSpPr>
        <p:spPr>
          <a:xfrm>
            <a:off x="8889831" y="419026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0" name="直接箭头连接符 239">
            <a:extLst>
              <a:ext uri="{FF2B5EF4-FFF2-40B4-BE49-F238E27FC236}">
                <a16:creationId xmlns:a16="http://schemas.microsoft.com/office/drawing/2014/main" id="{CE0F98D3-D881-8A00-DAC5-0F8846A7F12F}"/>
              </a:ext>
            </a:extLst>
          </p:cNvPr>
          <p:cNvCxnSpPr/>
          <p:nvPr/>
        </p:nvCxnSpPr>
        <p:spPr>
          <a:xfrm>
            <a:off x="8585358" y="430292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矩形: 圆角 240">
            <a:extLst>
              <a:ext uri="{FF2B5EF4-FFF2-40B4-BE49-F238E27FC236}">
                <a16:creationId xmlns:a16="http://schemas.microsoft.com/office/drawing/2014/main" id="{F1258603-3176-7058-39C3-4F4A7160C5E6}"/>
              </a:ext>
            </a:extLst>
          </p:cNvPr>
          <p:cNvSpPr/>
          <p:nvPr/>
        </p:nvSpPr>
        <p:spPr>
          <a:xfrm>
            <a:off x="6747160" y="41592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2" name="文本框 241">
            <a:extLst>
              <a:ext uri="{FF2B5EF4-FFF2-40B4-BE49-F238E27FC236}">
                <a16:creationId xmlns:a16="http://schemas.microsoft.com/office/drawing/2014/main" id="{CB7CF0F3-9347-1D3E-6F4C-06DD17335B81}"/>
              </a:ext>
            </a:extLst>
          </p:cNvPr>
          <p:cNvSpPr txBox="1"/>
          <p:nvPr/>
        </p:nvSpPr>
        <p:spPr>
          <a:xfrm>
            <a:off x="6713843" y="412713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开机，查看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5" name="直接箭头连接符 244">
            <a:extLst>
              <a:ext uri="{FF2B5EF4-FFF2-40B4-BE49-F238E27FC236}">
                <a16:creationId xmlns:a16="http://schemas.microsoft.com/office/drawing/2014/main" id="{D5310016-F1CA-DAC7-6B3D-AE1F99CF6270}"/>
              </a:ext>
            </a:extLst>
          </p:cNvPr>
          <p:cNvCxnSpPr/>
          <p:nvPr/>
        </p:nvCxnSpPr>
        <p:spPr>
          <a:xfrm>
            <a:off x="7112000" y="3866738"/>
            <a:ext cx="0" cy="291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5593A-C498-7B33-F62B-7C134A9B9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>
            <a:extLst>
              <a:ext uri="{FF2B5EF4-FFF2-40B4-BE49-F238E27FC236}">
                <a16:creationId xmlns:a16="http://schemas.microsoft.com/office/drawing/2014/main" id="{9EEB6C4A-AF17-5FF2-8B6F-069D69E0AFE2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53CF8085-9E0D-1C91-C43D-93C9E75B225C}"/>
              </a:ext>
            </a:extLst>
          </p:cNvPr>
          <p:cNvSpPr txBox="1"/>
          <p:nvPr/>
        </p:nvSpPr>
        <p:spPr>
          <a:xfrm>
            <a:off x="897600" y="176031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故障表现：漏水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4987A698-70B6-A711-45F0-383ADC054564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DCFA89CC-2154-3AFA-EA02-D7BF31396FF9}"/>
              </a:ext>
            </a:extLst>
          </p:cNvPr>
          <p:cNvSpPr txBox="1"/>
          <p:nvPr/>
        </p:nvSpPr>
        <p:spPr>
          <a:xfrm>
            <a:off x="898321" y="2330117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维修配件：控制板、进水电磁阀、锅炉</a:t>
            </a: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95AFAA19-C89A-0D92-7F38-8FB875258315}"/>
              </a:ext>
            </a:extLst>
          </p:cNvPr>
          <p:cNvSpPr/>
          <p:nvPr/>
        </p:nvSpPr>
        <p:spPr>
          <a:xfrm>
            <a:off x="1414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C48CBD71-0AD0-01EF-9471-C414BF8690B3}"/>
              </a:ext>
            </a:extLst>
          </p:cNvPr>
          <p:cNvSpPr txBox="1"/>
          <p:nvPr/>
        </p:nvSpPr>
        <p:spPr>
          <a:xfrm>
            <a:off x="1579600" y="49062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漏水</a:t>
            </a: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7A4916BC-65EC-D853-7286-2D87C4AB3A4B}"/>
              </a:ext>
            </a:extLst>
          </p:cNvPr>
          <p:cNvSpPr/>
          <p:nvPr/>
        </p:nvSpPr>
        <p:spPr>
          <a:xfrm>
            <a:off x="244920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057443C7-3953-C17A-7BA9-0D7C6920ADB6}"/>
              </a:ext>
            </a:extLst>
          </p:cNvPr>
          <p:cNvSpPr txBox="1"/>
          <p:nvPr/>
        </p:nvSpPr>
        <p:spPr>
          <a:xfrm>
            <a:off x="2396651" y="4906228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确认漏水区域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8FA22BEF-E488-2AD7-08AC-73B867353CA9}"/>
              </a:ext>
            </a:extLst>
          </p:cNvPr>
          <p:cNvSpPr/>
          <p:nvPr/>
        </p:nvSpPr>
        <p:spPr>
          <a:xfrm>
            <a:off x="660210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881BA107-A038-C895-32AA-73D5C4DA82EF}"/>
              </a:ext>
            </a:extLst>
          </p:cNvPr>
          <p:cNvSpPr txBox="1"/>
          <p:nvPr/>
        </p:nvSpPr>
        <p:spPr>
          <a:xfrm>
            <a:off x="6549545" y="4903370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更换损坏管件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7" name="直接箭头连接符 126">
            <a:extLst>
              <a:ext uri="{FF2B5EF4-FFF2-40B4-BE49-F238E27FC236}">
                <a16:creationId xmlns:a16="http://schemas.microsoft.com/office/drawing/2014/main" id="{50EE4DCB-2DBA-B527-66E3-D99EB3529F0F}"/>
              </a:ext>
            </a:extLst>
          </p:cNvPr>
          <p:cNvCxnSpPr>
            <a:cxnSpLocks/>
          </p:cNvCxnSpPr>
          <p:nvPr/>
        </p:nvCxnSpPr>
        <p:spPr>
          <a:xfrm>
            <a:off x="2154742" y="5020882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文本框 191">
            <a:extLst>
              <a:ext uri="{FF2B5EF4-FFF2-40B4-BE49-F238E27FC236}">
                <a16:creationId xmlns:a16="http://schemas.microsoft.com/office/drawing/2014/main" id="{BCF16FFB-F3F4-BA8E-0D98-FEAD6DE03F0E}"/>
              </a:ext>
            </a:extLst>
          </p:cNvPr>
          <p:cNvSpPr txBox="1"/>
          <p:nvPr/>
        </p:nvSpPr>
        <p:spPr>
          <a:xfrm>
            <a:off x="4453286" y="5473744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龙头管牙漏水</a:t>
            </a:r>
          </a:p>
        </p:txBody>
      </p:sp>
      <p:sp>
        <p:nvSpPr>
          <p:cNvPr id="128" name="流程图: 决策 127">
            <a:extLst>
              <a:ext uri="{FF2B5EF4-FFF2-40B4-BE49-F238E27FC236}">
                <a16:creationId xmlns:a16="http://schemas.microsoft.com/office/drawing/2014/main" id="{7CDC970E-F08C-921A-766B-D247616B3F1D}"/>
              </a:ext>
            </a:extLst>
          </p:cNvPr>
          <p:cNvSpPr/>
          <p:nvPr/>
        </p:nvSpPr>
        <p:spPr>
          <a:xfrm>
            <a:off x="4460156" y="54550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箭头连接符 128">
            <a:extLst>
              <a:ext uri="{FF2B5EF4-FFF2-40B4-BE49-F238E27FC236}">
                <a16:creationId xmlns:a16="http://schemas.microsoft.com/office/drawing/2014/main" id="{1013DD84-0DA5-5657-88A4-DDBF7F34B872}"/>
              </a:ext>
            </a:extLst>
          </p:cNvPr>
          <p:cNvCxnSpPr/>
          <p:nvPr/>
        </p:nvCxnSpPr>
        <p:spPr>
          <a:xfrm>
            <a:off x="5331370" y="55936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矩形: 圆角 129">
            <a:extLst>
              <a:ext uri="{FF2B5EF4-FFF2-40B4-BE49-F238E27FC236}">
                <a16:creationId xmlns:a16="http://schemas.microsoft.com/office/drawing/2014/main" id="{07C10062-5A66-9F13-EA3B-0B0C171F1F46}"/>
              </a:ext>
            </a:extLst>
          </p:cNvPr>
          <p:cNvSpPr/>
          <p:nvPr/>
        </p:nvSpPr>
        <p:spPr>
          <a:xfrm>
            <a:off x="5560438" y="545392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5E8D75BA-2941-5276-EFBA-DE2E3B1FF89E}"/>
              </a:ext>
            </a:extLst>
          </p:cNvPr>
          <p:cNvSpPr txBox="1"/>
          <p:nvPr/>
        </p:nvSpPr>
        <p:spPr>
          <a:xfrm>
            <a:off x="5616890" y="5485324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安装龙头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F6A72440-C43A-2CA9-82E2-6298DFB450B6}"/>
              </a:ext>
            </a:extLst>
          </p:cNvPr>
          <p:cNvSpPr txBox="1"/>
          <p:nvPr/>
        </p:nvSpPr>
        <p:spPr>
          <a:xfrm>
            <a:off x="8660718" y="4895237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无漏水现象</a:t>
            </a:r>
          </a:p>
        </p:txBody>
      </p:sp>
      <p:sp>
        <p:nvSpPr>
          <p:cNvPr id="133" name="流程图: 决策 132">
            <a:extLst>
              <a:ext uri="{FF2B5EF4-FFF2-40B4-BE49-F238E27FC236}">
                <a16:creationId xmlns:a16="http://schemas.microsoft.com/office/drawing/2014/main" id="{E9ED34A7-2139-7E2C-ED54-200BAFEE7B01}"/>
              </a:ext>
            </a:extLst>
          </p:cNvPr>
          <p:cNvSpPr/>
          <p:nvPr/>
        </p:nvSpPr>
        <p:spPr>
          <a:xfrm>
            <a:off x="8606706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0C80D1F3-2D59-158F-11EF-513AC2F40884}"/>
              </a:ext>
            </a:extLst>
          </p:cNvPr>
          <p:cNvSpPr txBox="1"/>
          <p:nvPr/>
        </p:nvSpPr>
        <p:spPr>
          <a:xfrm>
            <a:off x="5491508" y="4901894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管路接头漏水</a:t>
            </a:r>
          </a:p>
        </p:txBody>
      </p:sp>
      <p:sp>
        <p:nvSpPr>
          <p:cNvPr id="135" name="流程图: 决策 134">
            <a:extLst>
              <a:ext uri="{FF2B5EF4-FFF2-40B4-BE49-F238E27FC236}">
                <a16:creationId xmlns:a16="http://schemas.microsoft.com/office/drawing/2014/main" id="{689C888F-FA23-4DF5-913D-D82ECEB0B4B8}"/>
              </a:ext>
            </a:extLst>
          </p:cNvPr>
          <p:cNvSpPr/>
          <p:nvPr/>
        </p:nvSpPr>
        <p:spPr>
          <a:xfrm>
            <a:off x="5498381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6" name="直接箭头连接符 135">
            <a:extLst>
              <a:ext uri="{FF2B5EF4-FFF2-40B4-BE49-F238E27FC236}">
                <a16:creationId xmlns:a16="http://schemas.microsoft.com/office/drawing/2014/main" id="{3483129F-5CD9-3717-94DD-C519D4BA0372}"/>
              </a:ext>
            </a:extLst>
          </p:cNvPr>
          <p:cNvCxnSpPr/>
          <p:nvPr/>
        </p:nvCxnSpPr>
        <p:spPr>
          <a:xfrm>
            <a:off x="5258612" y="50208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8EBA6149-CADD-81A7-FC94-98FDDF2381D0}"/>
              </a:ext>
            </a:extLst>
          </p:cNvPr>
          <p:cNvCxnSpPr/>
          <p:nvPr/>
        </p:nvCxnSpPr>
        <p:spPr>
          <a:xfrm>
            <a:off x="6375400" y="50201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>
            <a:extLst>
              <a:ext uri="{FF2B5EF4-FFF2-40B4-BE49-F238E27FC236}">
                <a16:creationId xmlns:a16="http://schemas.microsoft.com/office/drawing/2014/main" id="{F163A7AE-E19D-9C9E-4869-C8430C32A828}"/>
              </a:ext>
            </a:extLst>
          </p:cNvPr>
          <p:cNvSpPr/>
          <p:nvPr/>
        </p:nvSpPr>
        <p:spPr>
          <a:xfrm>
            <a:off x="3487430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6C99DA20-00C7-2661-5FF4-7F51B5117F7F}"/>
              </a:ext>
            </a:extLst>
          </p:cNvPr>
          <p:cNvSpPr txBox="1"/>
          <p:nvPr/>
        </p:nvSpPr>
        <p:spPr>
          <a:xfrm>
            <a:off x="3543876" y="4906228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设备内部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245EAA00-47B8-B752-828F-71FF17926265}"/>
              </a:ext>
            </a:extLst>
          </p:cNvPr>
          <p:cNvCxnSpPr/>
          <p:nvPr/>
        </p:nvCxnSpPr>
        <p:spPr>
          <a:xfrm>
            <a:off x="8366125" y="50201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1429DA4F-CF7A-3103-720C-612E4159747F}"/>
              </a:ext>
            </a:extLst>
          </p:cNvPr>
          <p:cNvSpPr/>
          <p:nvPr/>
        </p:nvSpPr>
        <p:spPr>
          <a:xfrm>
            <a:off x="7634276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D58FCBDB-BFDE-CC5C-29FD-6DA275CCDA36}"/>
              </a:ext>
            </a:extLst>
          </p:cNvPr>
          <p:cNvSpPr txBox="1"/>
          <p:nvPr/>
        </p:nvSpPr>
        <p:spPr>
          <a:xfrm>
            <a:off x="7677897" y="48274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>
            <a:extLst>
              <a:ext uri="{FF2B5EF4-FFF2-40B4-BE49-F238E27FC236}">
                <a16:creationId xmlns:a16="http://schemas.microsoft.com/office/drawing/2014/main" id="{1851E223-AAA4-F7EC-F6DA-2FA4DB9A65A3}"/>
              </a:ext>
            </a:extLst>
          </p:cNvPr>
          <p:cNvCxnSpPr>
            <a:cxnSpLocks/>
          </p:cNvCxnSpPr>
          <p:nvPr/>
        </p:nvCxnSpPr>
        <p:spPr>
          <a:xfrm>
            <a:off x="7340564" y="50201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文本框 143">
            <a:extLst>
              <a:ext uri="{FF2B5EF4-FFF2-40B4-BE49-F238E27FC236}">
                <a16:creationId xmlns:a16="http://schemas.microsoft.com/office/drawing/2014/main" id="{24934521-4F28-57E3-82B8-468AD4F6AA97}"/>
              </a:ext>
            </a:extLst>
          </p:cNvPr>
          <p:cNvSpPr txBox="1"/>
          <p:nvPr/>
        </p:nvSpPr>
        <p:spPr>
          <a:xfrm>
            <a:off x="4569001" y="4322431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锅炉漏水</a:t>
            </a:r>
          </a:p>
        </p:txBody>
      </p:sp>
      <p:sp>
        <p:nvSpPr>
          <p:cNvPr id="145" name="流程图: 决策 144">
            <a:extLst>
              <a:ext uri="{FF2B5EF4-FFF2-40B4-BE49-F238E27FC236}">
                <a16:creationId xmlns:a16="http://schemas.microsoft.com/office/drawing/2014/main" id="{1927E08F-BFDF-703E-C5AD-8F283243D35E}"/>
              </a:ext>
            </a:extLst>
          </p:cNvPr>
          <p:cNvSpPr/>
          <p:nvPr/>
        </p:nvSpPr>
        <p:spPr>
          <a:xfrm>
            <a:off x="4460452" y="43066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6" name="直接箭头连接符 145">
            <a:extLst>
              <a:ext uri="{FF2B5EF4-FFF2-40B4-BE49-F238E27FC236}">
                <a16:creationId xmlns:a16="http://schemas.microsoft.com/office/drawing/2014/main" id="{C6419D21-220D-E803-96E7-E6935D22884F}"/>
              </a:ext>
            </a:extLst>
          </p:cNvPr>
          <p:cNvCxnSpPr>
            <a:cxnSpLocks/>
          </p:cNvCxnSpPr>
          <p:nvPr/>
        </p:nvCxnSpPr>
        <p:spPr>
          <a:xfrm flipV="1">
            <a:off x="2813346" y="4006127"/>
            <a:ext cx="0" cy="871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本框 146">
            <a:extLst>
              <a:ext uri="{FF2B5EF4-FFF2-40B4-BE49-F238E27FC236}">
                <a16:creationId xmlns:a16="http://schemas.microsoft.com/office/drawing/2014/main" id="{4984A96B-4986-76AA-3E2B-DDF589BF4F35}"/>
              </a:ext>
            </a:extLst>
          </p:cNvPr>
          <p:cNvSpPr txBox="1"/>
          <p:nvPr/>
        </p:nvSpPr>
        <p:spPr>
          <a:xfrm>
            <a:off x="2434544" y="3746511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溢流管漏水</a:t>
            </a:r>
          </a:p>
        </p:txBody>
      </p:sp>
      <p:sp>
        <p:nvSpPr>
          <p:cNvPr id="148" name="流程图: 决策 147">
            <a:extLst>
              <a:ext uri="{FF2B5EF4-FFF2-40B4-BE49-F238E27FC236}">
                <a16:creationId xmlns:a16="http://schemas.microsoft.com/office/drawing/2014/main" id="{1DD0DB78-BEB6-B1D0-FC42-C7425E5A9269}"/>
              </a:ext>
            </a:extLst>
          </p:cNvPr>
          <p:cNvSpPr/>
          <p:nvPr/>
        </p:nvSpPr>
        <p:spPr>
          <a:xfrm>
            <a:off x="2380531" y="37307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B4C30274-EA36-BED8-4439-8A0BAEB36F3D}"/>
              </a:ext>
            </a:extLst>
          </p:cNvPr>
          <p:cNvSpPr txBox="1"/>
          <p:nvPr/>
        </p:nvSpPr>
        <p:spPr>
          <a:xfrm>
            <a:off x="5776875" y="37465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150" name="流程图: 决策 149">
            <a:extLst>
              <a:ext uri="{FF2B5EF4-FFF2-40B4-BE49-F238E27FC236}">
                <a16:creationId xmlns:a16="http://schemas.microsoft.com/office/drawing/2014/main" id="{C76C2431-AC3D-1984-8226-E2F762CCF354}"/>
              </a:ext>
            </a:extLst>
          </p:cNvPr>
          <p:cNvSpPr/>
          <p:nvPr/>
        </p:nvSpPr>
        <p:spPr>
          <a:xfrm>
            <a:off x="5495206" y="37307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矩形: 圆角 150">
            <a:extLst>
              <a:ext uri="{FF2B5EF4-FFF2-40B4-BE49-F238E27FC236}">
                <a16:creationId xmlns:a16="http://schemas.microsoft.com/office/drawing/2014/main" id="{656FFC46-2426-6539-F699-8E6C7087B4BB}"/>
              </a:ext>
            </a:extLst>
          </p:cNvPr>
          <p:cNvSpPr/>
          <p:nvPr/>
        </p:nvSpPr>
        <p:spPr>
          <a:xfrm>
            <a:off x="4522480" y="37254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5A760EE1-7C55-BEFB-3976-55DBC35F8EE5}"/>
              </a:ext>
            </a:extLst>
          </p:cNvPr>
          <p:cNvSpPr txBox="1"/>
          <p:nvPr/>
        </p:nvSpPr>
        <p:spPr>
          <a:xfrm>
            <a:off x="4469923" y="3687028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</a:p>
        </p:txBody>
      </p:sp>
      <p:cxnSp>
        <p:nvCxnSpPr>
          <p:cNvPr id="153" name="直接箭头连接符 152">
            <a:extLst>
              <a:ext uri="{FF2B5EF4-FFF2-40B4-BE49-F238E27FC236}">
                <a16:creationId xmlns:a16="http://schemas.microsoft.com/office/drawing/2014/main" id="{630FFFF6-67D9-E79A-F35F-2F61C08FFE24}"/>
              </a:ext>
            </a:extLst>
          </p:cNvPr>
          <p:cNvCxnSpPr/>
          <p:nvPr/>
        </p:nvCxnSpPr>
        <p:spPr>
          <a:xfrm>
            <a:off x="5249087" y="38683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>
            <a:extLst>
              <a:ext uri="{FF2B5EF4-FFF2-40B4-BE49-F238E27FC236}">
                <a16:creationId xmlns:a16="http://schemas.microsoft.com/office/drawing/2014/main" id="{9441DDDF-C6B7-6029-052A-7CD1D0A1FCEA}"/>
              </a:ext>
            </a:extLst>
          </p:cNvPr>
          <p:cNvSpPr/>
          <p:nvPr/>
        </p:nvSpPr>
        <p:spPr>
          <a:xfrm>
            <a:off x="659922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AF7DDD8A-5B47-43E7-A64E-218CDBE00FC1}"/>
              </a:ext>
            </a:extLst>
          </p:cNvPr>
          <p:cNvSpPr txBox="1"/>
          <p:nvPr/>
        </p:nvSpPr>
        <p:spPr>
          <a:xfrm>
            <a:off x="6597998" y="3758123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>
            <a:extLst>
              <a:ext uri="{FF2B5EF4-FFF2-40B4-BE49-F238E27FC236}">
                <a16:creationId xmlns:a16="http://schemas.microsoft.com/office/drawing/2014/main" id="{FEB25453-6364-E1C5-04AE-FB9607F11008}"/>
              </a:ext>
            </a:extLst>
          </p:cNvPr>
          <p:cNvCxnSpPr/>
          <p:nvPr/>
        </p:nvCxnSpPr>
        <p:spPr>
          <a:xfrm flipV="1">
            <a:off x="48897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>
            <a:extLst>
              <a:ext uri="{FF2B5EF4-FFF2-40B4-BE49-F238E27FC236}">
                <a16:creationId xmlns:a16="http://schemas.microsoft.com/office/drawing/2014/main" id="{BDC7AD45-41F8-E2F4-6C69-553A6B0E3845}"/>
              </a:ext>
            </a:extLst>
          </p:cNvPr>
          <p:cNvCxnSpPr/>
          <p:nvPr/>
        </p:nvCxnSpPr>
        <p:spPr>
          <a:xfrm>
            <a:off x="3179771" y="501967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>
            <a:extLst>
              <a:ext uri="{FF2B5EF4-FFF2-40B4-BE49-F238E27FC236}">
                <a16:creationId xmlns:a16="http://schemas.microsoft.com/office/drawing/2014/main" id="{4A81868B-0516-3769-8446-BB58C4D6476C}"/>
              </a:ext>
            </a:extLst>
          </p:cNvPr>
          <p:cNvCxnSpPr/>
          <p:nvPr/>
        </p:nvCxnSpPr>
        <p:spPr>
          <a:xfrm flipV="1">
            <a:off x="4889500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EFAA81A3-222D-E4E8-2732-738788CF2E55}"/>
              </a:ext>
            </a:extLst>
          </p:cNvPr>
          <p:cNvSpPr/>
          <p:nvPr/>
        </p:nvSpPr>
        <p:spPr>
          <a:xfrm>
            <a:off x="9713901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4B924198-0ADD-6896-FBFA-073FDB8B5A12}"/>
              </a:ext>
            </a:extLst>
          </p:cNvPr>
          <p:cNvSpPr txBox="1"/>
          <p:nvPr/>
        </p:nvSpPr>
        <p:spPr>
          <a:xfrm>
            <a:off x="9767164" y="4907473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1" name="直接箭头连接符 160">
            <a:extLst>
              <a:ext uri="{FF2B5EF4-FFF2-40B4-BE49-F238E27FC236}">
                <a16:creationId xmlns:a16="http://schemas.microsoft.com/office/drawing/2014/main" id="{AD6DA00B-5FB8-1D86-22A0-04B29DA188A4}"/>
              </a:ext>
            </a:extLst>
          </p:cNvPr>
          <p:cNvCxnSpPr>
            <a:cxnSpLocks/>
          </p:cNvCxnSpPr>
          <p:nvPr/>
        </p:nvCxnSpPr>
        <p:spPr>
          <a:xfrm>
            <a:off x="9483725" y="50201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8BF0E51A-2E46-647E-9712-71DB7DE68566}"/>
              </a:ext>
            </a:extLst>
          </p:cNvPr>
          <p:cNvSpPr/>
          <p:nvPr/>
        </p:nvSpPr>
        <p:spPr>
          <a:xfrm>
            <a:off x="7634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BD53B21D-4EB5-4632-4F0A-AD17DA2EB17D}"/>
              </a:ext>
            </a:extLst>
          </p:cNvPr>
          <p:cNvSpPr txBox="1"/>
          <p:nvPr/>
        </p:nvSpPr>
        <p:spPr>
          <a:xfrm>
            <a:off x="7677888" y="36809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>
            <a:extLst>
              <a:ext uri="{FF2B5EF4-FFF2-40B4-BE49-F238E27FC236}">
                <a16:creationId xmlns:a16="http://schemas.microsoft.com/office/drawing/2014/main" id="{A2F64CB6-5AB9-404C-15EE-72EF3EEEE471}"/>
              </a:ext>
            </a:extLst>
          </p:cNvPr>
          <p:cNvCxnSpPr>
            <a:cxnSpLocks/>
          </p:cNvCxnSpPr>
          <p:nvPr/>
        </p:nvCxnSpPr>
        <p:spPr>
          <a:xfrm>
            <a:off x="7334214" y="3867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文本框 164">
            <a:extLst>
              <a:ext uri="{FF2B5EF4-FFF2-40B4-BE49-F238E27FC236}">
                <a16:creationId xmlns:a16="http://schemas.microsoft.com/office/drawing/2014/main" id="{5EF245CB-C3AE-83BD-CEBA-EF6E767480AD}"/>
              </a:ext>
            </a:extLst>
          </p:cNvPr>
          <p:cNvSpPr txBox="1"/>
          <p:nvPr/>
        </p:nvSpPr>
        <p:spPr>
          <a:xfrm>
            <a:off x="4741821" y="3171836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166" name="流程图: 决策 165">
            <a:extLst>
              <a:ext uri="{FF2B5EF4-FFF2-40B4-BE49-F238E27FC236}">
                <a16:creationId xmlns:a16="http://schemas.microsoft.com/office/drawing/2014/main" id="{2DB8603C-7B47-7A59-AC95-55829675E9D2}"/>
              </a:ext>
            </a:extLst>
          </p:cNvPr>
          <p:cNvSpPr/>
          <p:nvPr/>
        </p:nvSpPr>
        <p:spPr>
          <a:xfrm>
            <a:off x="4460156" y="31560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矩形: 圆角 166">
            <a:extLst>
              <a:ext uri="{FF2B5EF4-FFF2-40B4-BE49-F238E27FC236}">
                <a16:creationId xmlns:a16="http://schemas.microsoft.com/office/drawing/2014/main" id="{44633C27-97E7-6656-922D-F1851D9F29E0}"/>
              </a:ext>
            </a:extLst>
          </p:cNvPr>
          <p:cNvSpPr/>
          <p:nvPr/>
        </p:nvSpPr>
        <p:spPr>
          <a:xfrm>
            <a:off x="5561001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4B6A5B78-88BF-6AFF-948F-FED49847FBE8}"/>
              </a:ext>
            </a:extLst>
          </p:cNvPr>
          <p:cNvSpPr txBox="1"/>
          <p:nvPr/>
        </p:nvSpPr>
        <p:spPr>
          <a:xfrm>
            <a:off x="5505266" y="3113598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查看电磁阀是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否维持进水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9" name="直接箭头连接符 168">
            <a:extLst>
              <a:ext uri="{FF2B5EF4-FFF2-40B4-BE49-F238E27FC236}">
                <a16:creationId xmlns:a16="http://schemas.microsoft.com/office/drawing/2014/main" id="{E27F8081-B0B6-8625-157F-2F6F8AB3D964}"/>
              </a:ext>
            </a:extLst>
          </p:cNvPr>
          <p:cNvCxnSpPr>
            <a:cxnSpLocks/>
          </p:cNvCxnSpPr>
          <p:nvPr/>
        </p:nvCxnSpPr>
        <p:spPr>
          <a:xfrm>
            <a:off x="5343525" y="329296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箭头连接符 170">
            <a:extLst>
              <a:ext uri="{FF2B5EF4-FFF2-40B4-BE49-F238E27FC236}">
                <a16:creationId xmlns:a16="http://schemas.microsoft.com/office/drawing/2014/main" id="{2A73888C-4A3A-968D-502C-923C13721A81}"/>
              </a:ext>
            </a:extLst>
          </p:cNvPr>
          <p:cNvCxnSpPr/>
          <p:nvPr/>
        </p:nvCxnSpPr>
        <p:spPr>
          <a:xfrm>
            <a:off x="6292131" y="5594350"/>
            <a:ext cx="170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>
            <a:extLst>
              <a:ext uri="{FF2B5EF4-FFF2-40B4-BE49-F238E27FC236}">
                <a16:creationId xmlns:a16="http://schemas.microsoft.com/office/drawing/2014/main" id="{7F2AFC01-3A3E-F294-14CA-C5A693273E8A}"/>
              </a:ext>
            </a:extLst>
          </p:cNvPr>
          <p:cNvCxnSpPr/>
          <p:nvPr/>
        </p:nvCxnSpPr>
        <p:spPr>
          <a:xfrm>
            <a:off x="8001000" y="5163597"/>
            <a:ext cx="0" cy="43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矩形: 圆角 172">
            <a:extLst>
              <a:ext uri="{FF2B5EF4-FFF2-40B4-BE49-F238E27FC236}">
                <a16:creationId xmlns:a16="http://schemas.microsoft.com/office/drawing/2014/main" id="{6924B00A-D1D1-A9DE-9C22-76AD39CB22A0}"/>
              </a:ext>
            </a:extLst>
          </p:cNvPr>
          <p:cNvSpPr/>
          <p:nvPr/>
        </p:nvSpPr>
        <p:spPr>
          <a:xfrm>
            <a:off x="555753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C2A9C1BD-A325-B7A4-7D72-8DAE2DF91F8E}"/>
              </a:ext>
            </a:extLst>
          </p:cNvPr>
          <p:cNvSpPr txBox="1"/>
          <p:nvPr/>
        </p:nvSpPr>
        <p:spPr>
          <a:xfrm>
            <a:off x="5613972" y="433155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更换锅炉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>
            <a:extLst>
              <a:ext uri="{FF2B5EF4-FFF2-40B4-BE49-F238E27FC236}">
                <a16:creationId xmlns:a16="http://schemas.microsoft.com/office/drawing/2014/main" id="{49AB1239-0D57-0F87-03A3-CCF6300FF07E}"/>
              </a:ext>
            </a:extLst>
          </p:cNvPr>
          <p:cNvCxnSpPr/>
          <p:nvPr/>
        </p:nvCxnSpPr>
        <p:spPr>
          <a:xfrm>
            <a:off x="533082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>
            <a:extLst>
              <a:ext uri="{FF2B5EF4-FFF2-40B4-BE49-F238E27FC236}">
                <a16:creationId xmlns:a16="http://schemas.microsoft.com/office/drawing/2014/main" id="{FE45193A-3B38-3184-5F66-D42DD2ED1566}"/>
              </a:ext>
            </a:extLst>
          </p:cNvPr>
          <p:cNvSpPr/>
          <p:nvPr/>
        </p:nvSpPr>
        <p:spPr>
          <a:xfrm>
            <a:off x="659605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43A284B6-76E0-DF41-9CB3-B0F655BBE7FD}"/>
              </a:ext>
            </a:extLst>
          </p:cNvPr>
          <p:cNvSpPr txBox="1"/>
          <p:nvPr/>
        </p:nvSpPr>
        <p:spPr>
          <a:xfrm>
            <a:off x="6639672" y="42527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>
            <a:extLst>
              <a:ext uri="{FF2B5EF4-FFF2-40B4-BE49-F238E27FC236}">
                <a16:creationId xmlns:a16="http://schemas.microsoft.com/office/drawing/2014/main" id="{2B02DEF4-69FF-5CAB-2C1E-CF8987322214}"/>
              </a:ext>
            </a:extLst>
          </p:cNvPr>
          <p:cNvCxnSpPr>
            <a:cxnSpLocks/>
          </p:cNvCxnSpPr>
          <p:nvPr/>
        </p:nvCxnSpPr>
        <p:spPr>
          <a:xfrm>
            <a:off x="629916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>
            <a:extLst>
              <a:ext uri="{FF2B5EF4-FFF2-40B4-BE49-F238E27FC236}">
                <a16:creationId xmlns:a16="http://schemas.microsoft.com/office/drawing/2014/main" id="{D3AD2D7F-A8B0-6701-23A3-3563BBC9A334}"/>
              </a:ext>
            </a:extLst>
          </p:cNvPr>
          <p:cNvCxnSpPr/>
          <p:nvPr/>
        </p:nvCxnSpPr>
        <p:spPr>
          <a:xfrm>
            <a:off x="6372156" y="38676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>
            <a:extLst>
              <a:ext uri="{FF2B5EF4-FFF2-40B4-BE49-F238E27FC236}">
                <a16:creationId xmlns:a16="http://schemas.microsoft.com/office/drawing/2014/main" id="{4FD917EF-F64B-3E69-A2E6-BD2F813759BE}"/>
              </a:ext>
            </a:extLst>
          </p:cNvPr>
          <p:cNvSpPr txBox="1"/>
          <p:nvPr/>
        </p:nvSpPr>
        <p:spPr>
          <a:xfrm>
            <a:off x="6815100" y="317183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181" name="流程图: 决策 180">
            <a:extLst>
              <a:ext uri="{FF2B5EF4-FFF2-40B4-BE49-F238E27FC236}">
                <a16:creationId xmlns:a16="http://schemas.microsoft.com/office/drawing/2014/main" id="{C1EF0269-431D-6F4A-F7A1-66EE1C1DDA4C}"/>
              </a:ext>
            </a:extLst>
          </p:cNvPr>
          <p:cNvSpPr/>
          <p:nvPr/>
        </p:nvSpPr>
        <p:spPr>
          <a:xfrm>
            <a:off x="6530256" y="31560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2" name="直接箭头连接符 181">
            <a:extLst>
              <a:ext uri="{FF2B5EF4-FFF2-40B4-BE49-F238E27FC236}">
                <a16:creationId xmlns:a16="http://schemas.microsoft.com/office/drawing/2014/main" id="{C0D37A5A-6D9F-6380-B8F1-585759164A1E}"/>
              </a:ext>
            </a:extLst>
          </p:cNvPr>
          <p:cNvCxnSpPr/>
          <p:nvPr/>
        </p:nvCxnSpPr>
        <p:spPr>
          <a:xfrm>
            <a:off x="6290487" y="32936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矩形: 圆角 185">
            <a:extLst>
              <a:ext uri="{FF2B5EF4-FFF2-40B4-BE49-F238E27FC236}">
                <a16:creationId xmlns:a16="http://schemas.microsoft.com/office/drawing/2014/main" id="{40AF3B76-F9B4-F190-B1A0-F5C0AD700B7F}"/>
              </a:ext>
            </a:extLst>
          </p:cNvPr>
          <p:cNvSpPr/>
          <p:nvPr/>
        </p:nvSpPr>
        <p:spPr>
          <a:xfrm>
            <a:off x="7634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59827B25-289E-3777-42AE-8B339F683DA2}"/>
              </a:ext>
            </a:extLst>
          </p:cNvPr>
          <p:cNvSpPr txBox="1"/>
          <p:nvPr/>
        </p:nvSpPr>
        <p:spPr>
          <a:xfrm>
            <a:off x="7636226" y="3183448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矩形: 圆角 187">
            <a:extLst>
              <a:ext uri="{FF2B5EF4-FFF2-40B4-BE49-F238E27FC236}">
                <a16:creationId xmlns:a16="http://schemas.microsoft.com/office/drawing/2014/main" id="{92E43C32-FA50-5848-D0E7-47286D76B41E}"/>
              </a:ext>
            </a:extLst>
          </p:cNvPr>
          <p:cNvSpPr/>
          <p:nvPr/>
        </p:nvSpPr>
        <p:spPr>
          <a:xfrm>
            <a:off x="8672501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97F3D568-7F4C-A7FD-95F0-3888A6114C9D}"/>
              </a:ext>
            </a:extLst>
          </p:cNvPr>
          <p:cNvSpPr txBox="1"/>
          <p:nvPr/>
        </p:nvSpPr>
        <p:spPr>
          <a:xfrm>
            <a:off x="8712938" y="310628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0" name="直接箭头连接符 189">
            <a:extLst>
              <a:ext uri="{FF2B5EF4-FFF2-40B4-BE49-F238E27FC236}">
                <a16:creationId xmlns:a16="http://schemas.microsoft.com/office/drawing/2014/main" id="{AA37C21F-B3E4-21A3-8A68-73832EBA879C}"/>
              </a:ext>
            </a:extLst>
          </p:cNvPr>
          <p:cNvCxnSpPr>
            <a:cxnSpLocks/>
          </p:cNvCxnSpPr>
          <p:nvPr/>
        </p:nvCxnSpPr>
        <p:spPr>
          <a:xfrm>
            <a:off x="8372439" y="32929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接箭头连接符 190">
            <a:extLst>
              <a:ext uri="{FF2B5EF4-FFF2-40B4-BE49-F238E27FC236}">
                <a16:creationId xmlns:a16="http://schemas.microsoft.com/office/drawing/2014/main" id="{1533F332-51A7-D80C-C96C-6053B68157EF}"/>
              </a:ext>
            </a:extLst>
          </p:cNvPr>
          <p:cNvCxnSpPr/>
          <p:nvPr/>
        </p:nvCxnSpPr>
        <p:spPr>
          <a:xfrm>
            <a:off x="7410381" y="32929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>
            <a:extLst>
              <a:ext uri="{FF2B5EF4-FFF2-40B4-BE49-F238E27FC236}">
                <a16:creationId xmlns:a16="http://schemas.microsoft.com/office/drawing/2014/main" id="{6652C242-A478-3EE3-7BCF-844CD84AAECD}"/>
              </a:ext>
            </a:extLst>
          </p:cNvPr>
          <p:cNvCxnSpPr/>
          <p:nvPr/>
        </p:nvCxnSpPr>
        <p:spPr>
          <a:xfrm>
            <a:off x="10076915" y="343686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箭头连接符 208">
            <a:extLst>
              <a:ext uri="{FF2B5EF4-FFF2-40B4-BE49-F238E27FC236}">
                <a16:creationId xmlns:a16="http://schemas.microsoft.com/office/drawing/2014/main" id="{9F96F017-8E44-F7D0-FAB7-26FE7FAB7AE6}"/>
              </a:ext>
            </a:extLst>
          </p:cNvPr>
          <p:cNvCxnSpPr/>
          <p:nvPr/>
        </p:nvCxnSpPr>
        <p:spPr>
          <a:xfrm>
            <a:off x="7327181" y="4445000"/>
            <a:ext cx="170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连接符 212">
            <a:extLst>
              <a:ext uri="{FF2B5EF4-FFF2-40B4-BE49-F238E27FC236}">
                <a16:creationId xmlns:a16="http://schemas.microsoft.com/office/drawing/2014/main" id="{866984AC-44B5-8271-F70E-8A8474C35C8E}"/>
              </a:ext>
            </a:extLst>
          </p:cNvPr>
          <p:cNvCxnSpPr/>
          <p:nvPr/>
        </p:nvCxnSpPr>
        <p:spPr>
          <a:xfrm>
            <a:off x="9036050" y="4442872"/>
            <a:ext cx="0" cy="43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矩形: 圆角 238">
            <a:extLst>
              <a:ext uri="{FF2B5EF4-FFF2-40B4-BE49-F238E27FC236}">
                <a16:creationId xmlns:a16="http://schemas.microsoft.com/office/drawing/2014/main" id="{01B45504-D73B-0DAE-3A84-D740D1A15902}"/>
              </a:ext>
            </a:extLst>
          </p:cNvPr>
          <p:cNvSpPr/>
          <p:nvPr/>
        </p:nvSpPr>
        <p:spPr>
          <a:xfrm>
            <a:off x="452565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文本框 239">
            <a:extLst>
              <a:ext uri="{FF2B5EF4-FFF2-40B4-BE49-F238E27FC236}">
                <a16:creationId xmlns:a16="http://schemas.microsoft.com/office/drawing/2014/main" id="{8F6C71D5-A03D-9B53-54A3-D5AA72B1CDD5}"/>
              </a:ext>
            </a:extLst>
          </p:cNvPr>
          <p:cNvSpPr txBox="1"/>
          <p:nvPr/>
        </p:nvSpPr>
        <p:spPr>
          <a:xfrm>
            <a:off x="4473093" y="4906228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检查漏水情况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1" name="直接箭头连接符 240">
            <a:extLst>
              <a:ext uri="{FF2B5EF4-FFF2-40B4-BE49-F238E27FC236}">
                <a16:creationId xmlns:a16="http://schemas.microsoft.com/office/drawing/2014/main" id="{61D8C46A-B56C-8EAF-174C-9A6BD5209ADE}"/>
              </a:ext>
            </a:extLst>
          </p:cNvPr>
          <p:cNvCxnSpPr>
            <a:cxnSpLocks/>
          </p:cNvCxnSpPr>
          <p:nvPr/>
        </p:nvCxnSpPr>
        <p:spPr>
          <a:xfrm>
            <a:off x="4219575" y="50201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接箭头连接符 243">
            <a:extLst>
              <a:ext uri="{FF2B5EF4-FFF2-40B4-BE49-F238E27FC236}">
                <a16:creationId xmlns:a16="http://schemas.microsoft.com/office/drawing/2014/main" id="{67134B37-1271-4CB3-9693-416B297A11AE}"/>
              </a:ext>
            </a:extLst>
          </p:cNvPr>
          <p:cNvCxnSpPr/>
          <p:nvPr/>
        </p:nvCxnSpPr>
        <p:spPr>
          <a:xfrm>
            <a:off x="4890608" y="5157711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矩形: 圆角 244">
            <a:extLst>
              <a:ext uri="{FF2B5EF4-FFF2-40B4-BE49-F238E27FC236}">
                <a16:creationId xmlns:a16="http://schemas.microsoft.com/office/drawing/2014/main" id="{0599102B-9C82-8823-6D15-389B82BC5750}"/>
              </a:ext>
            </a:extLst>
          </p:cNvPr>
          <p:cNvSpPr/>
          <p:nvPr/>
        </p:nvSpPr>
        <p:spPr>
          <a:xfrm>
            <a:off x="3487430" y="37254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6" name="文本框 245">
            <a:extLst>
              <a:ext uri="{FF2B5EF4-FFF2-40B4-BE49-F238E27FC236}">
                <a16:creationId xmlns:a16="http://schemas.microsoft.com/office/drawing/2014/main" id="{A720B57A-27E4-9245-BA57-50B73E1908CB}"/>
              </a:ext>
            </a:extLst>
          </p:cNvPr>
          <p:cNvSpPr txBox="1"/>
          <p:nvPr/>
        </p:nvSpPr>
        <p:spPr>
          <a:xfrm>
            <a:off x="3380370" y="3753703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水位到达低水位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0" name="直接箭头连接符 249">
            <a:extLst>
              <a:ext uri="{FF2B5EF4-FFF2-40B4-BE49-F238E27FC236}">
                <a16:creationId xmlns:a16="http://schemas.microsoft.com/office/drawing/2014/main" id="{D5D66F78-66B7-9F0A-A9D4-09C6DFB09364}"/>
              </a:ext>
            </a:extLst>
          </p:cNvPr>
          <p:cNvCxnSpPr/>
          <p:nvPr/>
        </p:nvCxnSpPr>
        <p:spPr>
          <a:xfrm>
            <a:off x="3260725" y="38676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>
            <a:extLst>
              <a:ext uri="{FF2B5EF4-FFF2-40B4-BE49-F238E27FC236}">
                <a16:creationId xmlns:a16="http://schemas.microsoft.com/office/drawing/2014/main" id="{BC3BDC4F-D2F8-6E23-E3E4-31D207059212}"/>
              </a:ext>
            </a:extLst>
          </p:cNvPr>
          <p:cNvCxnSpPr>
            <a:cxnSpLocks/>
          </p:cNvCxnSpPr>
          <p:nvPr/>
        </p:nvCxnSpPr>
        <p:spPr>
          <a:xfrm>
            <a:off x="4229064" y="3867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矩形: 圆角 169">
            <a:extLst>
              <a:ext uri="{FF2B5EF4-FFF2-40B4-BE49-F238E27FC236}">
                <a16:creationId xmlns:a16="http://schemas.microsoft.com/office/drawing/2014/main" id="{81D15D2C-D009-EA87-B478-8124713AB99E}"/>
              </a:ext>
            </a:extLst>
          </p:cNvPr>
          <p:cNvSpPr/>
          <p:nvPr/>
        </p:nvSpPr>
        <p:spPr>
          <a:xfrm>
            <a:off x="866932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4219E024-E70C-FC4A-B766-ED443C070793}"/>
              </a:ext>
            </a:extLst>
          </p:cNvPr>
          <p:cNvSpPr txBox="1"/>
          <p:nvPr/>
        </p:nvSpPr>
        <p:spPr>
          <a:xfrm>
            <a:off x="8671261" y="368827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检测电磁阀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无输入电压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7" name="直接箭头连接符 256">
            <a:extLst>
              <a:ext uri="{FF2B5EF4-FFF2-40B4-BE49-F238E27FC236}">
                <a16:creationId xmlns:a16="http://schemas.microsoft.com/office/drawing/2014/main" id="{71D7A87F-BA01-3A96-6074-47F2725BC1A9}"/>
              </a:ext>
            </a:extLst>
          </p:cNvPr>
          <p:cNvCxnSpPr>
            <a:cxnSpLocks/>
          </p:cNvCxnSpPr>
          <p:nvPr/>
        </p:nvCxnSpPr>
        <p:spPr>
          <a:xfrm>
            <a:off x="8369264" y="3867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圆角 257">
            <a:extLst>
              <a:ext uri="{FF2B5EF4-FFF2-40B4-BE49-F238E27FC236}">
                <a16:creationId xmlns:a16="http://schemas.microsoft.com/office/drawing/2014/main" id="{DD9A2AB9-D69F-3EC0-7920-2C2B3894EE13}"/>
              </a:ext>
            </a:extLst>
          </p:cNvPr>
          <p:cNvSpPr/>
          <p:nvPr/>
        </p:nvSpPr>
        <p:spPr>
          <a:xfrm>
            <a:off x="971072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2F682738-BCA1-B04B-1EB7-CCB6FC1A7D22}"/>
              </a:ext>
            </a:extLst>
          </p:cNvPr>
          <p:cNvSpPr txBox="1"/>
          <p:nvPr/>
        </p:nvSpPr>
        <p:spPr>
          <a:xfrm>
            <a:off x="9709489" y="3113598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检查电磁阀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>
            <a:extLst>
              <a:ext uri="{FF2B5EF4-FFF2-40B4-BE49-F238E27FC236}">
                <a16:creationId xmlns:a16="http://schemas.microsoft.com/office/drawing/2014/main" id="{C4C1AB70-D01E-2DB1-1F9A-28789568B65B}"/>
              </a:ext>
            </a:extLst>
          </p:cNvPr>
          <p:cNvCxnSpPr>
            <a:cxnSpLocks/>
          </p:cNvCxnSpPr>
          <p:nvPr/>
        </p:nvCxnSpPr>
        <p:spPr>
          <a:xfrm>
            <a:off x="9410664" y="32929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矩形: 圆角 260">
            <a:extLst>
              <a:ext uri="{FF2B5EF4-FFF2-40B4-BE49-F238E27FC236}">
                <a16:creationId xmlns:a16="http://schemas.microsoft.com/office/drawing/2014/main" id="{3610D9BD-5975-A0F4-69C1-527ADADB2760}"/>
              </a:ext>
            </a:extLst>
          </p:cNvPr>
          <p:cNvSpPr/>
          <p:nvPr/>
        </p:nvSpPr>
        <p:spPr>
          <a:xfrm>
            <a:off x="10745776" y="3152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C9746E62-D3DF-0BF6-33DC-5B3C0E459EBA}"/>
              </a:ext>
            </a:extLst>
          </p:cNvPr>
          <p:cNvSpPr txBox="1"/>
          <p:nvPr/>
        </p:nvSpPr>
        <p:spPr>
          <a:xfrm>
            <a:off x="10802222" y="3183448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3" name="文本框 262">
            <a:extLst>
              <a:ext uri="{FF2B5EF4-FFF2-40B4-BE49-F238E27FC236}">
                <a16:creationId xmlns:a16="http://schemas.microsoft.com/office/drawing/2014/main" id="{7110144B-1D8D-8F34-28AE-58581E0F47E8}"/>
              </a:ext>
            </a:extLst>
          </p:cNvPr>
          <p:cNvSpPr txBox="1"/>
          <p:nvPr/>
        </p:nvSpPr>
        <p:spPr>
          <a:xfrm>
            <a:off x="10676283" y="3749686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溢流管不漏水</a:t>
            </a:r>
          </a:p>
        </p:txBody>
      </p:sp>
      <p:sp>
        <p:nvSpPr>
          <p:cNvPr id="264" name="流程图: 决策 263">
            <a:extLst>
              <a:ext uri="{FF2B5EF4-FFF2-40B4-BE49-F238E27FC236}">
                <a16:creationId xmlns:a16="http://schemas.microsoft.com/office/drawing/2014/main" id="{294C9D1C-B8BD-E72D-EB37-19B398774CE0}"/>
              </a:ext>
            </a:extLst>
          </p:cNvPr>
          <p:cNvSpPr/>
          <p:nvPr/>
        </p:nvSpPr>
        <p:spPr>
          <a:xfrm>
            <a:off x="10679981" y="37307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5" name="直接箭头连接符 264">
            <a:extLst>
              <a:ext uri="{FF2B5EF4-FFF2-40B4-BE49-F238E27FC236}">
                <a16:creationId xmlns:a16="http://schemas.microsoft.com/office/drawing/2014/main" id="{24B4F90B-37A3-17CA-A159-68FB53AA90FF}"/>
              </a:ext>
            </a:extLst>
          </p:cNvPr>
          <p:cNvCxnSpPr/>
          <p:nvPr/>
        </p:nvCxnSpPr>
        <p:spPr>
          <a:xfrm>
            <a:off x="10442152" y="38676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矩形: 圆角 276">
            <a:extLst>
              <a:ext uri="{FF2B5EF4-FFF2-40B4-BE49-F238E27FC236}">
                <a16:creationId xmlns:a16="http://schemas.microsoft.com/office/drawing/2014/main" id="{68421EDD-3A9E-B8D8-E087-EECA6E30EFAD}"/>
              </a:ext>
            </a:extLst>
          </p:cNvPr>
          <p:cNvSpPr/>
          <p:nvPr/>
        </p:nvSpPr>
        <p:spPr>
          <a:xfrm>
            <a:off x="9707551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>
            <a:extLst>
              <a:ext uri="{FF2B5EF4-FFF2-40B4-BE49-F238E27FC236}">
                <a16:creationId xmlns:a16="http://schemas.microsoft.com/office/drawing/2014/main" id="{34315544-7DB5-616E-E63D-39239D98B0EB}"/>
              </a:ext>
            </a:extLst>
          </p:cNvPr>
          <p:cNvSpPr txBox="1"/>
          <p:nvPr/>
        </p:nvSpPr>
        <p:spPr>
          <a:xfrm>
            <a:off x="9600485" y="3754948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水位到达高水位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>
            <a:extLst>
              <a:ext uri="{FF2B5EF4-FFF2-40B4-BE49-F238E27FC236}">
                <a16:creationId xmlns:a16="http://schemas.microsoft.com/office/drawing/2014/main" id="{5DF361A3-68D7-1275-7CEF-620615633B29}"/>
              </a:ext>
            </a:extLst>
          </p:cNvPr>
          <p:cNvCxnSpPr>
            <a:cxnSpLocks/>
          </p:cNvCxnSpPr>
          <p:nvPr/>
        </p:nvCxnSpPr>
        <p:spPr>
          <a:xfrm>
            <a:off x="9407489" y="3867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箭头连接符 281">
            <a:extLst>
              <a:ext uri="{FF2B5EF4-FFF2-40B4-BE49-F238E27FC236}">
                <a16:creationId xmlns:a16="http://schemas.microsoft.com/office/drawing/2014/main" id="{4CFA873F-02AF-722E-6A42-60645EA5CD23}"/>
              </a:ext>
            </a:extLst>
          </p:cNvPr>
          <p:cNvCxnSpPr/>
          <p:nvPr/>
        </p:nvCxnSpPr>
        <p:spPr>
          <a:xfrm flipV="1">
            <a:off x="11112500" y="3437802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20A1152F-725A-7651-5E68-F8EF176F6C9D}"/>
              </a:ext>
            </a:extLst>
          </p:cNvPr>
          <p:cNvSpPr txBox="1"/>
          <p:nvPr/>
        </p:nvSpPr>
        <p:spPr>
          <a:xfrm>
            <a:off x="893253" y="11490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FF028752-70D5-5D09-4E86-A3FB3BB89739}"/>
              </a:ext>
            </a:extLst>
          </p:cNvPr>
          <p:cNvSpPr txBox="1"/>
          <p:nvPr/>
        </p:nvSpPr>
        <p:spPr>
          <a:xfrm>
            <a:off x="2230209" y="2172185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E11D36FE-1CF7-0A8F-6429-E16D2198A26B}"/>
              </a:ext>
            </a:extLst>
          </p:cNvPr>
          <p:cNvSpPr txBox="1"/>
          <p:nvPr/>
        </p:nvSpPr>
        <p:spPr>
          <a:xfrm>
            <a:off x="2225415" y="3890603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四）维修手册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10-35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CF1CA380-4108-397B-2332-FFD5F7D087EA}"/>
              </a:ext>
            </a:extLst>
          </p:cNvPr>
          <p:cNvSpPr txBox="1"/>
          <p:nvPr/>
        </p:nvSpPr>
        <p:spPr>
          <a:xfrm>
            <a:off x="2230201" y="417328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5B91A6FC-92F5-6EC5-BCA1-5732D84E1379}"/>
              </a:ext>
            </a:extLst>
          </p:cNvPr>
          <p:cNvSpPr txBox="1"/>
          <p:nvPr/>
        </p:nvSpPr>
        <p:spPr>
          <a:xfrm>
            <a:off x="2225409" y="4464835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12-14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C510A8D4-5256-5B7D-C1E5-AF130E3EDCC8}"/>
              </a:ext>
            </a:extLst>
          </p:cNvPr>
          <p:cNvSpPr txBox="1"/>
          <p:nvPr/>
        </p:nvSpPr>
        <p:spPr>
          <a:xfrm>
            <a:off x="2230201" y="4757538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40099A5D-DA92-EEEE-5242-D81959C688A9}"/>
              </a:ext>
            </a:extLst>
          </p:cNvPr>
          <p:cNvSpPr txBox="1"/>
          <p:nvPr/>
        </p:nvSpPr>
        <p:spPr>
          <a:xfrm>
            <a:off x="2229941" y="5040529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27-30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5A75F072-A291-D778-3825-E322A92D1F0F}"/>
              </a:ext>
            </a:extLst>
          </p:cNvPr>
          <p:cNvSpPr txBox="1"/>
          <p:nvPr/>
        </p:nvSpPr>
        <p:spPr>
          <a:xfrm>
            <a:off x="6150403" y="4179016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42D4B1C4-B3FD-FCFF-BB30-248268D7C170}"/>
              </a:ext>
            </a:extLst>
          </p:cNvPr>
          <p:cNvSpPr txBox="1"/>
          <p:nvPr/>
        </p:nvSpPr>
        <p:spPr>
          <a:xfrm>
            <a:off x="6145612" y="4470504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13-15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4D347F3A-B4D5-DAC0-39DD-43BD06FCCBF2}"/>
              </a:ext>
            </a:extLst>
          </p:cNvPr>
          <p:cNvSpPr txBox="1"/>
          <p:nvPr/>
        </p:nvSpPr>
        <p:spPr>
          <a:xfrm>
            <a:off x="6142999" y="4758313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17-26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40FCCC8F-C0C4-56F9-5382-A91C46F59215}"/>
              </a:ext>
            </a:extLst>
          </p:cNvPr>
          <p:cNvSpPr txBox="1"/>
          <p:nvPr/>
        </p:nvSpPr>
        <p:spPr>
          <a:xfrm>
            <a:off x="2230189" y="2459042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DB9076C7-5644-DB8C-E497-28FFED5F8DFF}"/>
              </a:ext>
            </a:extLst>
          </p:cNvPr>
          <p:cNvSpPr txBox="1"/>
          <p:nvPr/>
        </p:nvSpPr>
        <p:spPr>
          <a:xfrm>
            <a:off x="6226709" y="2457265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② 参数设置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54A97ECF-5D55-1EFB-7F3E-CDB3EF3AED54}"/>
              </a:ext>
            </a:extLst>
          </p:cNvPr>
          <p:cNvSpPr txBox="1"/>
          <p:nvPr/>
        </p:nvSpPr>
        <p:spPr>
          <a:xfrm>
            <a:off x="6142999" y="503453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B0F21B10-626C-00CB-AABA-E8A2C39757EC}"/>
              </a:ext>
            </a:extLst>
          </p:cNvPr>
          <p:cNvSpPr txBox="1"/>
          <p:nvPr/>
        </p:nvSpPr>
        <p:spPr>
          <a:xfrm>
            <a:off x="2230218" y="1737600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47865305-C75B-F048-87D9-56DC599359B2}"/>
              </a:ext>
            </a:extLst>
          </p:cNvPr>
          <p:cNvSpPr txBox="1"/>
          <p:nvPr/>
        </p:nvSpPr>
        <p:spPr>
          <a:xfrm>
            <a:off x="2230197" y="2892859"/>
            <a:ext cx="766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06-09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6B3DA762-D199-C43E-9A96-E32D1D2D2281}"/>
              </a:ext>
            </a:extLst>
          </p:cNvPr>
          <p:cNvSpPr txBox="1"/>
          <p:nvPr/>
        </p:nvSpPr>
        <p:spPr>
          <a:xfrm>
            <a:off x="2225847" y="3176627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屏幕无显示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847A77BF-B394-25FD-B6ED-5828CBDADB27}"/>
              </a:ext>
            </a:extLst>
          </p:cNvPr>
          <p:cNvSpPr txBox="1"/>
          <p:nvPr/>
        </p:nvSpPr>
        <p:spPr>
          <a:xfrm>
            <a:off x="2229764" y="346899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产生大量蒸汽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2369D1B0-4FDC-90CA-13C0-B852C7104E9C}"/>
              </a:ext>
            </a:extLst>
          </p:cNvPr>
          <p:cNvSpPr txBox="1"/>
          <p:nvPr/>
        </p:nvSpPr>
        <p:spPr>
          <a:xfrm>
            <a:off x="6146049" y="3182359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显示代码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9727F4C1-30A8-BD64-3FE2-090DEF5D4A8F}"/>
              </a:ext>
            </a:extLst>
          </p:cNvPr>
          <p:cNvSpPr txBox="1"/>
          <p:nvPr/>
        </p:nvSpPr>
        <p:spPr>
          <a:xfrm>
            <a:off x="6141258" y="346513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05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文本框 169">
            <a:extLst>
              <a:ext uri="{FF2B5EF4-FFF2-40B4-BE49-F238E27FC236}">
                <a16:creationId xmlns:a16="http://schemas.microsoft.com/office/drawing/2014/main" id="{4030BDF9-9A3E-C88C-BE79-813E174936CE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53750363-8E74-74E5-B254-35427E674C69}"/>
              </a:ext>
            </a:extLst>
          </p:cNvPr>
          <p:cNvSpPr txBox="1"/>
          <p:nvPr/>
        </p:nvSpPr>
        <p:spPr>
          <a:xfrm>
            <a:off x="897600" y="1760319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故障表现：不出热水</a:t>
            </a: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E91869E8-90ED-094F-99AA-E20B3CC28CDB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>
            <a:extLst>
              <a:ext uri="{FF2B5EF4-FFF2-40B4-BE49-F238E27FC236}">
                <a16:creationId xmlns:a16="http://schemas.microsoft.com/office/drawing/2014/main" id="{A0060EF0-73B5-246B-5F36-482A8BCA5366}"/>
              </a:ext>
            </a:extLst>
          </p:cNvPr>
          <p:cNvSpPr txBox="1"/>
          <p:nvPr/>
        </p:nvSpPr>
        <p:spPr>
          <a:xfrm>
            <a:off x="898321" y="2330117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维修配件：控制板、继电器、加热管、水位探针</a:t>
            </a:r>
          </a:p>
        </p:txBody>
      </p:sp>
      <p:sp>
        <p:nvSpPr>
          <p:cNvPr id="254" name="矩形: 圆角 253">
            <a:extLst>
              <a:ext uri="{FF2B5EF4-FFF2-40B4-BE49-F238E27FC236}">
                <a16:creationId xmlns:a16="http://schemas.microsoft.com/office/drawing/2014/main" id="{06623C99-AC05-AB83-130F-10FD8E34F3D7}"/>
              </a:ext>
            </a:extLst>
          </p:cNvPr>
          <p:cNvSpPr/>
          <p:nvPr/>
        </p:nvSpPr>
        <p:spPr>
          <a:xfrm>
            <a:off x="34906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文本框 254">
            <a:extLst>
              <a:ext uri="{FF2B5EF4-FFF2-40B4-BE49-F238E27FC236}">
                <a16:creationId xmlns:a16="http://schemas.microsoft.com/office/drawing/2014/main" id="{75412E48-5D26-1A3D-A5FF-D5500EAB3DF8}"/>
              </a:ext>
            </a:extLst>
          </p:cNvPr>
          <p:cNvSpPr txBox="1"/>
          <p:nvPr/>
        </p:nvSpPr>
        <p:spPr>
          <a:xfrm>
            <a:off x="3492551" y="512530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46235076-D32C-6263-A9C8-11C8C2A2E138}"/>
              </a:ext>
            </a:extLst>
          </p:cNvPr>
          <p:cNvSpPr txBox="1"/>
          <p:nvPr/>
        </p:nvSpPr>
        <p:spPr>
          <a:xfrm>
            <a:off x="2668548" y="518494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259" name="流程图: 决策 258">
            <a:extLst>
              <a:ext uri="{FF2B5EF4-FFF2-40B4-BE49-F238E27FC236}">
                <a16:creationId xmlns:a16="http://schemas.microsoft.com/office/drawing/2014/main" id="{D3DD66C9-D177-E091-7184-2590BB388071}"/>
              </a:ext>
            </a:extLst>
          </p:cNvPr>
          <p:cNvSpPr/>
          <p:nvPr/>
        </p:nvSpPr>
        <p:spPr>
          <a:xfrm>
            <a:off x="2386881" y="516914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0" name="直接箭头连接符 259">
            <a:extLst>
              <a:ext uri="{FF2B5EF4-FFF2-40B4-BE49-F238E27FC236}">
                <a16:creationId xmlns:a16="http://schemas.microsoft.com/office/drawing/2014/main" id="{93B4A0E3-D7B8-82AA-3384-62A3C2DA4357}"/>
              </a:ext>
            </a:extLst>
          </p:cNvPr>
          <p:cNvCxnSpPr/>
          <p:nvPr/>
        </p:nvCxnSpPr>
        <p:spPr>
          <a:xfrm>
            <a:off x="3185337" y="473227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>
            <a:extLst>
              <a:ext uri="{FF2B5EF4-FFF2-40B4-BE49-F238E27FC236}">
                <a16:creationId xmlns:a16="http://schemas.microsoft.com/office/drawing/2014/main" id="{412EA294-5A11-86EA-97BF-20802E901D4F}"/>
              </a:ext>
            </a:extLst>
          </p:cNvPr>
          <p:cNvCxnSpPr/>
          <p:nvPr/>
        </p:nvCxnSpPr>
        <p:spPr>
          <a:xfrm>
            <a:off x="3263900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矩形: 圆角 261">
            <a:extLst>
              <a:ext uri="{FF2B5EF4-FFF2-40B4-BE49-F238E27FC236}">
                <a16:creationId xmlns:a16="http://schemas.microsoft.com/office/drawing/2014/main" id="{4CF64893-2920-B091-933F-9D8375ED9FCC}"/>
              </a:ext>
            </a:extLst>
          </p:cNvPr>
          <p:cNvSpPr/>
          <p:nvPr/>
        </p:nvSpPr>
        <p:spPr>
          <a:xfrm>
            <a:off x="1414155" y="459241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3" name="文本框 262">
            <a:extLst>
              <a:ext uri="{FF2B5EF4-FFF2-40B4-BE49-F238E27FC236}">
                <a16:creationId xmlns:a16="http://schemas.microsoft.com/office/drawing/2014/main" id="{C2C4F767-B168-A4D1-2165-F9E67F3FA2B1}"/>
              </a:ext>
            </a:extLst>
          </p:cNvPr>
          <p:cNvSpPr txBox="1"/>
          <p:nvPr/>
        </p:nvSpPr>
        <p:spPr>
          <a:xfrm>
            <a:off x="1470604" y="4620635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>
            <a:extLst>
              <a:ext uri="{FF2B5EF4-FFF2-40B4-BE49-F238E27FC236}">
                <a16:creationId xmlns:a16="http://schemas.microsoft.com/office/drawing/2014/main" id="{8D52A8B8-D58C-3CFE-1482-1A894B6DFA03}"/>
              </a:ext>
            </a:extLst>
          </p:cNvPr>
          <p:cNvSpPr/>
          <p:nvPr/>
        </p:nvSpPr>
        <p:spPr>
          <a:xfrm>
            <a:off x="6596111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FB7AC16A-F291-1FFA-09DE-079AA31DBA77}"/>
              </a:ext>
            </a:extLst>
          </p:cNvPr>
          <p:cNvSpPr txBox="1"/>
          <p:nvPr/>
        </p:nvSpPr>
        <p:spPr>
          <a:xfrm>
            <a:off x="6543556" y="5126548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开机，检测加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热管工作状态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>
            <a:extLst>
              <a:ext uri="{FF2B5EF4-FFF2-40B4-BE49-F238E27FC236}">
                <a16:creationId xmlns:a16="http://schemas.microsoft.com/office/drawing/2014/main" id="{86A74678-E413-1107-250B-F5E3ADEFD596}"/>
              </a:ext>
            </a:extLst>
          </p:cNvPr>
          <p:cNvCxnSpPr>
            <a:cxnSpLocks/>
          </p:cNvCxnSpPr>
          <p:nvPr/>
        </p:nvCxnSpPr>
        <p:spPr>
          <a:xfrm>
            <a:off x="6302399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文本框 267">
            <a:extLst>
              <a:ext uri="{FF2B5EF4-FFF2-40B4-BE49-F238E27FC236}">
                <a16:creationId xmlns:a16="http://schemas.microsoft.com/office/drawing/2014/main" id="{FB8F8826-DFDA-6BF1-B0DF-98F9D6A4F1DD}"/>
              </a:ext>
            </a:extLst>
          </p:cNvPr>
          <p:cNvSpPr txBox="1"/>
          <p:nvPr/>
        </p:nvSpPr>
        <p:spPr>
          <a:xfrm>
            <a:off x="3701038" y="4608338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269" name="流程图: 决策 268">
            <a:extLst>
              <a:ext uri="{FF2B5EF4-FFF2-40B4-BE49-F238E27FC236}">
                <a16:creationId xmlns:a16="http://schemas.microsoft.com/office/drawing/2014/main" id="{1EEC64AD-F07E-EFBF-D3D9-19769E819A4C}"/>
              </a:ext>
            </a:extLst>
          </p:cNvPr>
          <p:cNvSpPr/>
          <p:nvPr/>
        </p:nvSpPr>
        <p:spPr>
          <a:xfrm>
            <a:off x="3419366" y="45925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文本框 269">
            <a:extLst>
              <a:ext uri="{FF2B5EF4-FFF2-40B4-BE49-F238E27FC236}">
                <a16:creationId xmlns:a16="http://schemas.microsoft.com/office/drawing/2014/main" id="{335D76B6-1DC6-05E5-CC81-993243E997EE}"/>
              </a:ext>
            </a:extLst>
          </p:cNvPr>
          <p:cNvSpPr txBox="1"/>
          <p:nvPr/>
        </p:nvSpPr>
        <p:spPr>
          <a:xfrm>
            <a:off x="4741825" y="4035436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271" name="流程图: 决策 270">
            <a:extLst>
              <a:ext uri="{FF2B5EF4-FFF2-40B4-BE49-F238E27FC236}">
                <a16:creationId xmlns:a16="http://schemas.microsoft.com/office/drawing/2014/main" id="{FA544B0F-FA2B-F241-4D4C-51970CAD030B}"/>
              </a:ext>
            </a:extLst>
          </p:cNvPr>
          <p:cNvSpPr/>
          <p:nvPr/>
        </p:nvSpPr>
        <p:spPr>
          <a:xfrm>
            <a:off x="446015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2" name="矩形: 圆角 271">
            <a:extLst>
              <a:ext uri="{FF2B5EF4-FFF2-40B4-BE49-F238E27FC236}">
                <a16:creationId xmlns:a16="http://schemas.microsoft.com/office/drawing/2014/main" id="{A6A13B9A-2FB1-52BF-4E57-96DCA1A715FB}"/>
              </a:ext>
            </a:extLst>
          </p:cNvPr>
          <p:cNvSpPr/>
          <p:nvPr/>
        </p:nvSpPr>
        <p:spPr>
          <a:xfrm>
            <a:off x="7637607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>
            <a:extLst>
              <a:ext uri="{FF2B5EF4-FFF2-40B4-BE49-F238E27FC236}">
                <a16:creationId xmlns:a16="http://schemas.microsoft.com/office/drawing/2014/main" id="{1A708C09-DCF4-C135-1776-91414A308C14}"/>
              </a:ext>
            </a:extLst>
          </p:cNvPr>
          <p:cNvSpPr txBox="1"/>
          <p:nvPr/>
        </p:nvSpPr>
        <p:spPr>
          <a:xfrm>
            <a:off x="7527369" y="5196398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加热管工作正常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矩形: 圆角 274">
            <a:extLst>
              <a:ext uri="{FF2B5EF4-FFF2-40B4-BE49-F238E27FC236}">
                <a16:creationId xmlns:a16="http://schemas.microsoft.com/office/drawing/2014/main" id="{6D6151DE-FCC6-294E-7276-93B5B31A1986}"/>
              </a:ext>
            </a:extLst>
          </p:cNvPr>
          <p:cNvSpPr/>
          <p:nvPr/>
        </p:nvSpPr>
        <p:spPr>
          <a:xfrm>
            <a:off x="55610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>
            <a:extLst>
              <a:ext uri="{FF2B5EF4-FFF2-40B4-BE49-F238E27FC236}">
                <a16:creationId xmlns:a16="http://schemas.microsoft.com/office/drawing/2014/main" id="{115F4241-2AE4-3EDF-5A9B-BEE685314C44}"/>
              </a:ext>
            </a:extLst>
          </p:cNvPr>
          <p:cNvSpPr txBox="1"/>
          <p:nvPr/>
        </p:nvSpPr>
        <p:spPr>
          <a:xfrm>
            <a:off x="5562941" y="4043592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7" name="直接箭头连接符 276">
            <a:extLst>
              <a:ext uri="{FF2B5EF4-FFF2-40B4-BE49-F238E27FC236}">
                <a16:creationId xmlns:a16="http://schemas.microsoft.com/office/drawing/2014/main" id="{8D0ED6B5-FBA4-ED5C-2BF3-437D75462EC4}"/>
              </a:ext>
            </a:extLst>
          </p:cNvPr>
          <p:cNvCxnSpPr/>
          <p:nvPr/>
        </p:nvCxnSpPr>
        <p:spPr>
          <a:xfrm>
            <a:off x="4295775" y="47313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矩形: 圆角 277">
            <a:extLst>
              <a:ext uri="{FF2B5EF4-FFF2-40B4-BE49-F238E27FC236}">
                <a16:creationId xmlns:a16="http://schemas.microsoft.com/office/drawing/2014/main" id="{21B2CF9D-6C98-9991-AB5D-8B5D899CF85F}"/>
              </a:ext>
            </a:extLst>
          </p:cNvPr>
          <p:cNvSpPr/>
          <p:nvPr/>
        </p:nvSpPr>
        <p:spPr>
          <a:xfrm>
            <a:off x="45227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>
            <a:extLst>
              <a:ext uri="{FF2B5EF4-FFF2-40B4-BE49-F238E27FC236}">
                <a16:creationId xmlns:a16="http://schemas.microsoft.com/office/drawing/2014/main" id="{12C30DB2-9798-2FE8-DF62-4646E24126B5}"/>
              </a:ext>
            </a:extLst>
          </p:cNvPr>
          <p:cNvSpPr txBox="1"/>
          <p:nvPr/>
        </p:nvSpPr>
        <p:spPr>
          <a:xfrm>
            <a:off x="4524720" y="4548698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0" name="直接箭头连接符 279">
            <a:extLst>
              <a:ext uri="{FF2B5EF4-FFF2-40B4-BE49-F238E27FC236}">
                <a16:creationId xmlns:a16="http://schemas.microsoft.com/office/drawing/2014/main" id="{79BD6CF7-5870-7412-9E4A-A5D126C68F7F}"/>
              </a:ext>
            </a:extLst>
          </p:cNvPr>
          <p:cNvCxnSpPr/>
          <p:nvPr/>
        </p:nvCxnSpPr>
        <p:spPr>
          <a:xfrm>
            <a:off x="5337106" y="415958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文本框 280">
            <a:extLst>
              <a:ext uri="{FF2B5EF4-FFF2-40B4-BE49-F238E27FC236}">
                <a16:creationId xmlns:a16="http://schemas.microsoft.com/office/drawing/2014/main" id="{B7DA0555-D745-ADE4-9306-45FCB35B8857}"/>
              </a:ext>
            </a:extLst>
          </p:cNvPr>
          <p:cNvSpPr txBox="1"/>
          <p:nvPr/>
        </p:nvSpPr>
        <p:spPr>
          <a:xfrm>
            <a:off x="5780050" y="346076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282" name="流程图: 决策 281">
            <a:extLst>
              <a:ext uri="{FF2B5EF4-FFF2-40B4-BE49-F238E27FC236}">
                <a16:creationId xmlns:a16="http://schemas.microsoft.com/office/drawing/2014/main" id="{74A88094-CFAC-9923-ED5B-C097435FCF65}"/>
              </a:ext>
            </a:extLst>
          </p:cNvPr>
          <p:cNvSpPr/>
          <p:nvPr/>
        </p:nvSpPr>
        <p:spPr>
          <a:xfrm>
            <a:off x="549520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矩形: 圆角 282">
            <a:extLst>
              <a:ext uri="{FF2B5EF4-FFF2-40B4-BE49-F238E27FC236}">
                <a16:creationId xmlns:a16="http://schemas.microsoft.com/office/drawing/2014/main" id="{EAED900D-7BDC-F25E-B25E-197C9C6C1021}"/>
              </a:ext>
            </a:extLst>
          </p:cNvPr>
          <p:cNvSpPr/>
          <p:nvPr/>
        </p:nvSpPr>
        <p:spPr>
          <a:xfrm>
            <a:off x="4525951" y="344113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20FE4149-EE07-7583-C7D0-5018CAB6BBEA}"/>
              </a:ext>
            </a:extLst>
          </p:cNvPr>
          <p:cNvSpPr txBox="1"/>
          <p:nvPr/>
        </p:nvSpPr>
        <p:spPr>
          <a:xfrm>
            <a:off x="4470213" y="3399662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检查水位探针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是否老化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5" name="直接箭头连接符 284">
            <a:extLst>
              <a:ext uri="{FF2B5EF4-FFF2-40B4-BE49-F238E27FC236}">
                <a16:creationId xmlns:a16="http://schemas.microsoft.com/office/drawing/2014/main" id="{3E404596-DAC1-4352-0B10-7E15721A4BAA}"/>
              </a:ext>
            </a:extLst>
          </p:cNvPr>
          <p:cNvCxnSpPr/>
          <p:nvPr/>
        </p:nvCxnSpPr>
        <p:spPr>
          <a:xfrm>
            <a:off x="637533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直接箭头连接符 285">
            <a:extLst>
              <a:ext uri="{FF2B5EF4-FFF2-40B4-BE49-F238E27FC236}">
                <a16:creationId xmlns:a16="http://schemas.microsoft.com/office/drawing/2014/main" id="{732F502B-C14E-3ACC-E647-DD06EEEB883A}"/>
              </a:ext>
            </a:extLst>
          </p:cNvPr>
          <p:cNvCxnSpPr/>
          <p:nvPr/>
        </p:nvCxnSpPr>
        <p:spPr>
          <a:xfrm>
            <a:off x="8001357" y="487389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矩形: 圆角 286">
            <a:extLst>
              <a:ext uri="{FF2B5EF4-FFF2-40B4-BE49-F238E27FC236}">
                <a16:creationId xmlns:a16="http://schemas.microsoft.com/office/drawing/2014/main" id="{4ACEA53A-F540-A8F7-673A-6E3FF9245343}"/>
              </a:ext>
            </a:extLst>
          </p:cNvPr>
          <p:cNvSpPr/>
          <p:nvPr/>
        </p:nvSpPr>
        <p:spPr>
          <a:xfrm>
            <a:off x="2452380" y="459241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>
            <a:extLst>
              <a:ext uri="{FF2B5EF4-FFF2-40B4-BE49-F238E27FC236}">
                <a16:creationId xmlns:a16="http://schemas.microsoft.com/office/drawing/2014/main" id="{998727C9-D3E8-1CDE-244F-41CF172958AC}"/>
              </a:ext>
            </a:extLst>
          </p:cNvPr>
          <p:cNvSpPr txBox="1"/>
          <p:nvPr/>
        </p:nvSpPr>
        <p:spPr>
          <a:xfrm>
            <a:off x="2454321" y="4550785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检查加热管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9" name="直接箭头连接符 288">
            <a:extLst>
              <a:ext uri="{FF2B5EF4-FFF2-40B4-BE49-F238E27FC236}">
                <a16:creationId xmlns:a16="http://schemas.microsoft.com/office/drawing/2014/main" id="{8F87A1EA-B780-C988-D32B-7E23DDAA9321}"/>
              </a:ext>
            </a:extLst>
          </p:cNvPr>
          <p:cNvCxnSpPr>
            <a:cxnSpLocks/>
          </p:cNvCxnSpPr>
          <p:nvPr/>
        </p:nvCxnSpPr>
        <p:spPr>
          <a:xfrm>
            <a:off x="2146300" y="4731548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矩形: 圆角 289">
            <a:extLst>
              <a:ext uri="{FF2B5EF4-FFF2-40B4-BE49-F238E27FC236}">
                <a16:creationId xmlns:a16="http://schemas.microsoft.com/office/drawing/2014/main" id="{10B4C33B-8B55-E62F-5D69-CDC65C7D38DC}"/>
              </a:ext>
            </a:extLst>
          </p:cNvPr>
          <p:cNvSpPr/>
          <p:nvPr/>
        </p:nvSpPr>
        <p:spPr>
          <a:xfrm>
            <a:off x="76374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>
            <a:extLst>
              <a:ext uri="{FF2B5EF4-FFF2-40B4-BE49-F238E27FC236}">
                <a16:creationId xmlns:a16="http://schemas.microsoft.com/office/drawing/2014/main" id="{897CB117-1921-18A0-796C-CB9E71DA9B59}"/>
              </a:ext>
            </a:extLst>
          </p:cNvPr>
          <p:cNvSpPr txBox="1"/>
          <p:nvPr/>
        </p:nvSpPr>
        <p:spPr>
          <a:xfrm>
            <a:off x="7584883" y="4549451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开机，检测加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热管工作状态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矩形: 圆角 291">
            <a:extLst>
              <a:ext uri="{FF2B5EF4-FFF2-40B4-BE49-F238E27FC236}">
                <a16:creationId xmlns:a16="http://schemas.microsoft.com/office/drawing/2014/main" id="{BA300AD3-7FDD-EB47-3F92-D8AD7AC8E913}"/>
              </a:ext>
            </a:extLst>
          </p:cNvPr>
          <p:cNvSpPr/>
          <p:nvPr/>
        </p:nvSpPr>
        <p:spPr>
          <a:xfrm>
            <a:off x="659922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>
            <a:extLst>
              <a:ext uri="{FF2B5EF4-FFF2-40B4-BE49-F238E27FC236}">
                <a16:creationId xmlns:a16="http://schemas.microsoft.com/office/drawing/2014/main" id="{BB302E43-FBBA-3CDE-1EE1-1907E124A47A}"/>
              </a:ext>
            </a:extLst>
          </p:cNvPr>
          <p:cNvSpPr txBox="1"/>
          <p:nvPr/>
        </p:nvSpPr>
        <p:spPr>
          <a:xfrm>
            <a:off x="6546672" y="3472373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4" name="直接箭头连接符 293">
            <a:extLst>
              <a:ext uri="{FF2B5EF4-FFF2-40B4-BE49-F238E27FC236}">
                <a16:creationId xmlns:a16="http://schemas.microsoft.com/office/drawing/2014/main" id="{B81A09BF-0B88-76A8-1900-34AC505B5900}"/>
              </a:ext>
            </a:extLst>
          </p:cNvPr>
          <p:cNvCxnSpPr>
            <a:cxnSpLocks/>
          </p:cNvCxnSpPr>
          <p:nvPr/>
        </p:nvCxnSpPr>
        <p:spPr>
          <a:xfrm>
            <a:off x="7337389" y="530908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接箭头连接符 294">
            <a:extLst>
              <a:ext uri="{FF2B5EF4-FFF2-40B4-BE49-F238E27FC236}">
                <a16:creationId xmlns:a16="http://schemas.microsoft.com/office/drawing/2014/main" id="{5092830F-CE9F-F107-F2F2-76069EAA2E93}"/>
              </a:ext>
            </a:extLst>
          </p:cNvPr>
          <p:cNvCxnSpPr/>
          <p:nvPr/>
        </p:nvCxnSpPr>
        <p:spPr>
          <a:xfrm>
            <a:off x="2815506" y="4871961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矩形: 圆角 295">
            <a:extLst>
              <a:ext uri="{FF2B5EF4-FFF2-40B4-BE49-F238E27FC236}">
                <a16:creationId xmlns:a16="http://schemas.microsoft.com/office/drawing/2014/main" id="{15BB9A0C-2AAC-039A-4063-F8E7C139D5D0}"/>
              </a:ext>
            </a:extLst>
          </p:cNvPr>
          <p:cNvSpPr/>
          <p:nvPr/>
        </p:nvSpPr>
        <p:spPr>
          <a:xfrm>
            <a:off x="556076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>
            <a:extLst>
              <a:ext uri="{FF2B5EF4-FFF2-40B4-BE49-F238E27FC236}">
                <a16:creationId xmlns:a16="http://schemas.microsoft.com/office/drawing/2014/main" id="{3F81CC4E-EAF3-3C22-5878-F6240F6C01BC}"/>
              </a:ext>
            </a:extLst>
          </p:cNvPr>
          <p:cNvSpPr txBox="1"/>
          <p:nvPr/>
        </p:nvSpPr>
        <p:spPr>
          <a:xfrm>
            <a:off x="5562717" y="5198328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矩形: 圆角 298">
            <a:extLst>
              <a:ext uri="{FF2B5EF4-FFF2-40B4-BE49-F238E27FC236}">
                <a16:creationId xmlns:a16="http://schemas.microsoft.com/office/drawing/2014/main" id="{E33395A9-7315-A163-737C-06247EC930B2}"/>
              </a:ext>
            </a:extLst>
          </p:cNvPr>
          <p:cNvSpPr/>
          <p:nvPr/>
        </p:nvSpPr>
        <p:spPr>
          <a:xfrm>
            <a:off x="9710882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0" name="文本框 299">
            <a:extLst>
              <a:ext uri="{FF2B5EF4-FFF2-40B4-BE49-F238E27FC236}">
                <a16:creationId xmlns:a16="http://schemas.microsoft.com/office/drawing/2014/main" id="{887F3E69-C617-CEB7-A48C-DEB8B8DF0A85}"/>
              </a:ext>
            </a:extLst>
          </p:cNvPr>
          <p:cNvSpPr txBox="1"/>
          <p:nvPr/>
        </p:nvSpPr>
        <p:spPr>
          <a:xfrm>
            <a:off x="9767327" y="5202748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1" name="矩形: 圆角 300">
            <a:extLst>
              <a:ext uri="{FF2B5EF4-FFF2-40B4-BE49-F238E27FC236}">
                <a16:creationId xmlns:a16="http://schemas.microsoft.com/office/drawing/2014/main" id="{35AC3579-2B22-36B7-7EA6-4DECF56D7CEB}"/>
              </a:ext>
            </a:extLst>
          </p:cNvPr>
          <p:cNvSpPr/>
          <p:nvPr/>
        </p:nvSpPr>
        <p:spPr>
          <a:xfrm>
            <a:off x="8672361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2" name="文本框 301">
            <a:extLst>
              <a:ext uri="{FF2B5EF4-FFF2-40B4-BE49-F238E27FC236}">
                <a16:creationId xmlns:a16="http://schemas.microsoft.com/office/drawing/2014/main" id="{A07D2D52-D69E-0ACB-6666-7F2B8214A0F7}"/>
              </a:ext>
            </a:extLst>
          </p:cNvPr>
          <p:cNvSpPr txBox="1"/>
          <p:nvPr/>
        </p:nvSpPr>
        <p:spPr>
          <a:xfrm>
            <a:off x="8565312" y="5125303"/>
            <a:ext cx="9476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达到预设温度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3" name="直接箭头连接符 302">
            <a:extLst>
              <a:ext uri="{FF2B5EF4-FFF2-40B4-BE49-F238E27FC236}">
                <a16:creationId xmlns:a16="http://schemas.microsoft.com/office/drawing/2014/main" id="{3E0ED769-5273-CA1E-CB15-C0B733B0F0C8}"/>
              </a:ext>
            </a:extLst>
          </p:cNvPr>
          <p:cNvCxnSpPr>
            <a:cxnSpLocks/>
          </p:cNvCxnSpPr>
          <p:nvPr/>
        </p:nvCxnSpPr>
        <p:spPr>
          <a:xfrm>
            <a:off x="8378945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直接箭头连接符 303">
            <a:extLst>
              <a:ext uri="{FF2B5EF4-FFF2-40B4-BE49-F238E27FC236}">
                <a16:creationId xmlns:a16="http://schemas.microsoft.com/office/drawing/2014/main" id="{FCD298ED-327B-6DB7-7190-381FD5F69D57}"/>
              </a:ext>
            </a:extLst>
          </p:cNvPr>
          <p:cNvCxnSpPr/>
          <p:nvPr/>
        </p:nvCxnSpPr>
        <p:spPr>
          <a:xfrm>
            <a:off x="5255437" y="473227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文本框 304">
            <a:extLst>
              <a:ext uri="{FF2B5EF4-FFF2-40B4-BE49-F238E27FC236}">
                <a16:creationId xmlns:a16="http://schemas.microsoft.com/office/drawing/2014/main" id="{DC53C4B0-1919-8025-5A75-C73498A5284A}"/>
              </a:ext>
            </a:extLst>
          </p:cNvPr>
          <p:cNvSpPr txBox="1"/>
          <p:nvPr/>
        </p:nvSpPr>
        <p:spPr>
          <a:xfrm>
            <a:off x="5777175" y="460833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306" name="流程图: 决策 305">
            <a:extLst>
              <a:ext uri="{FF2B5EF4-FFF2-40B4-BE49-F238E27FC236}">
                <a16:creationId xmlns:a16="http://schemas.microsoft.com/office/drawing/2014/main" id="{D86E145E-073F-5A2C-6269-4C85E8C10F74}"/>
              </a:ext>
            </a:extLst>
          </p:cNvPr>
          <p:cNvSpPr/>
          <p:nvPr/>
        </p:nvSpPr>
        <p:spPr>
          <a:xfrm>
            <a:off x="5495502" y="45925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7" name="直接箭头连接符 306">
            <a:extLst>
              <a:ext uri="{FF2B5EF4-FFF2-40B4-BE49-F238E27FC236}">
                <a16:creationId xmlns:a16="http://schemas.microsoft.com/office/drawing/2014/main" id="{C8D8D226-5B3B-038B-04D5-A107F902F163}"/>
              </a:ext>
            </a:extLst>
          </p:cNvPr>
          <p:cNvCxnSpPr/>
          <p:nvPr/>
        </p:nvCxnSpPr>
        <p:spPr>
          <a:xfrm>
            <a:off x="6365875" y="47313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矩形: 圆角 307">
            <a:extLst>
              <a:ext uri="{FF2B5EF4-FFF2-40B4-BE49-F238E27FC236}">
                <a16:creationId xmlns:a16="http://schemas.microsoft.com/office/drawing/2014/main" id="{9037DA31-C3B0-07BD-9CB2-253C1F80221C}"/>
              </a:ext>
            </a:extLst>
          </p:cNvPr>
          <p:cNvSpPr/>
          <p:nvPr/>
        </p:nvSpPr>
        <p:spPr>
          <a:xfrm>
            <a:off x="6602302" y="459334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9" name="文本框 308">
            <a:extLst>
              <a:ext uri="{FF2B5EF4-FFF2-40B4-BE49-F238E27FC236}">
                <a16:creationId xmlns:a16="http://schemas.microsoft.com/office/drawing/2014/main" id="{86607614-15BB-BBF0-3768-D3EBBE3B4487}"/>
              </a:ext>
            </a:extLst>
          </p:cNvPr>
          <p:cNvSpPr txBox="1"/>
          <p:nvPr/>
        </p:nvSpPr>
        <p:spPr>
          <a:xfrm>
            <a:off x="6597961" y="4617946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5" name="直接箭头连接符 314">
            <a:extLst>
              <a:ext uri="{FF2B5EF4-FFF2-40B4-BE49-F238E27FC236}">
                <a16:creationId xmlns:a16="http://schemas.microsoft.com/office/drawing/2014/main" id="{59D2DA6F-93CE-FF80-B107-725173F96330}"/>
              </a:ext>
            </a:extLst>
          </p:cNvPr>
          <p:cNvCxnSpPr/>
          <p:nvPr/>
        </p:nvCxnSpPr>
        <p:spPr>
          <a:xfrm flipV="1">
            <a:off x="4889796" y="4295014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直接箭头连接符 315">
            <a:extLst>
              <a:ext uri="{FF2B5EF4-FFF2-40B4-BE49-F238E27FC236}">
                <a16:creationId xmlns:a16="http://schemas.microsoft.com/office/drawing/2014/main" id="{6DB09277-F1F7-A674-0ADF-F10585CC655E}"/>
              </a:ext>
            </a:extLst>
          </p:cNvPr>
          <p:cNvCxnSpPr/>
          <p:nvPr/>
        </p:nvCxnSpPr>
        <p:spPr>
          <a:xfrm flipV="1">
            <a:off x="4889657" y="3735311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接箭头连接符 316">
            <a:extLst>
              <a:ext uri="{FF2B5EF4-FFF2-40B4-BE49-F238E27FC236}">
                <a16:creationId xmlns:a16="http://schemas.microsoft.com/office/drawing/2014/main" id="{9EB58B12-99B9-F74D-E14D-5020D38C1AC8}"/>
              </a:ext>
            </a:extLst>
          </p:cNvPr>
          <p:cNvCxnSpPr>
            <a:cxnSpLocks/>
          </p:cNvCxnSpPr>
          <p:nvPr/>
        </p:nvCxnSpPr>
        <p:spPr>
          <a:xfrm>
            <a:off x="7337389" y="4731881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矩形: 圆角 322">
            <a:extLst>
              <a:ext uri="{FF2B5EF4-FFF2-40B4-BE49-F238E27FC236}">
                <a16:creationId xmlns:a16="http://schemas.microsoft.com/office/drawing/2014/main" id="{F0041508-1027-3056-7894-149FCC4E79A2}"/>
              </a:ext>
            </a:extLst>
          </p:cNvPr>
          <p:cNvSpPr/>
          <p:nvPr/>
        </p:nvSpPr>
        <p:spPr>
          <a:xfrm>
            <a:off x="86756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4" name="文本框 323">
            <a:extLst>
              <a:ext uri="{FF2B5EF4-FFF2-40B4-BE49-F238E27FC236}">
                <a16:creationId xmlns:a16="http://schemas.microsoft.com/office/drawing/2014/main" id="{118EB918-160A-8215-D12D-6DDB5ABCF4F6}"/>
              </a:ext>
            </a:extLst>
          </p:cNvPr>
          <p:cNvSpPr txBox="1"/>
          <p:nvPr/>
        </p:nvSpPr>
        <p:spPr>
          <a:xfrm>
            <a:off x="8728942" y="3977198"/>
            <a:ext cx="6206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6" name="矩形: 圆角 325">
            <a:extLst>
              <a:ext uri="{FF2B5EF4-FFF2-40B4-BE49-F238E27FC236}">
                <a16:creationId xmlns:a16="http://schemas.microsoft.com/office/drawing/2014/main" id="{DA14CBC8-BD35-7F3F-6614-33CDE455F202}"/>
              </a:ext>
            </a:extLst>
          </p:cNvPr>
          <p:cNvSpPr/>
          <p:nvPr/>
        </p:nvSpPr>
        <p:spPr>
          <a:xfrm>
            <a:off x="97107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" name="文本框 326">
            <a:extLst>
              <a:ext uri="{FF2B5EF4-FFF2-40B4-BE49-F238E27FC236}">
                <a16:creationId xmlns:a16="http://schemas.microsoft.com/office/drawing/2014/main" id="{B37F2105-8147-9C46-5108-5DB511668495}"/>
              </a:ext>
            </a:extLst>
          </p:cNvPr>
          <p:cNvSpPr txBox="1"/>
          <p:nvPr/>
        </p:nvSpPr>
        <p:spPr>
          <a:xfrm>
            <a:off x="9603667" y="3974023"/>
            <a:ext cx="9476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达到预设温度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8" name="直接箭头连接符 327">
            <a:extLst>
              <a:ext uri="{FF2B5EF4-FFF2-40B4-BE49-F238E27FC236}">
                <a16:creationId xmlns:a16="http://schemas.microsoft.com/office/drawing/2014/main" id="{5860BB50-99C1-12C1-ADE0-FC974D139787}"/>
              </a:ext>
            </a:extLst>
          </p:cNvPr>
          <p:cNvCxnSpPr>
            <a:cxnSpLocks/>
          </p:cNvCxnSpPr>
          <p:nvPr/>
        </p:nvCxnSpPr>
        <p:spPr>
          <a:xfrm>
            <a:off x="94138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直接箭头连接符 329">
            <a:extLst>
              <a:ext uri="{FF2B5EF4-FFF2-40B4-BE49-F238E27FC236}">
                <a16:creationId xmlns:a16="http://schemas.microsoft.com/office/drawing/2014/main" id="{7E6B3028-1197-5901-8339-33B4333641FA}"/>
              </a:ext>
            </a:extLst>
          </p:cNvPr>
          <p:cNvCxnSpPr>
            <a:cxnSpLocks/>
          </p:cNvCxnSpPr>
          <p:nvPr/>
        </p:nvCxnSpPr>
        <p:spPr>
          <a:xfrm>
            <a:off x="9413608" y="530908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矩形: 圆角 330">
            <a:extLst>
              <a:ext uri="{FF2B5EF4-FFF2-40B4-BE49-F238E27FC236}">
                <a16:creationId xmlns:a16="http://schemas.microsoft.com/office/drawing/2014/main" id="{BBC85EBF-A793-26DD-7DD6-C6EA4BA818A9}"/>
              </a:ext>
            </a:extLst>
          </p:cNvPr>
          <p:cNvSpPr/>
          <p:nvPr/>
        </p:nvSpPr>
        <p:spPr>
          <a:xfrm>
            <a:off x="10745837" y="401737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2" name="文本框 331">
            <a:extLst>
              <a:ext uri="{FF2B5EF4-FFF2-40B4-BE49-F238E27FC236}">
                <a16:creationId xmlns:a16="http://schemas.microsoft.com/office/drawing/2014/main" id="{469EE48F-3800-9A44-3B43-60BC95C2C76E}"/>
              </a:ext>
            </a:extLst>
          </p:cNvPr>
          <p:cNvSpPr txBox="1"/>
          <p:nvPr/>
        </p:nvSpPr>
        <p:spPr>
          <a:xfrm>
            <a:off x="10802282" y="4051950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3" name="直接箭头连接符 332">
            <a:extLst>
              <a:ext uri="{FF2B5EF4-FFF2-40B4-BE49-F238E27FC236}">
                <a16:creationId xmlns:a16="http://schemas.microsoft.com/office/drawing/2014/main" id="{5807775D-E3AD-E79E-898D-F1FFB76EFCFB}"/>
              </a:ext>
            </a:extLst>
          </p:cNvPr>
          <p:cNvCxnSpPr>
            <a:cxnSpLocks/>
          </p:cNvCxnSpPr>
          <p:nvPr/>
        </p:nvCxnSpPr>
        <p:spPr>
          <a:xfrm>
            <a:off x="6302049" y="415828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接箭头连接符 334">
            <a:extLst>
              <a:ext uri="{FF2B5EF4-FFF2-40B4-BE49-F238E27FC236}">
                <a16:creationId xmlns:a16="http://schemas.microsoft.com/office/drawing/2014/main" id="{301B927E-EB8B-AE76-4D38-558E15E28EBC}"/>
              </a:ext>
            </a:extLst>
          </p:cNvPr>
          <p:cNvCxnSpPr/>
          <p:nvPr/>
        </p:nvCxnSpPr>
        <p:spPr>
          <a:xfrm>
            <a:off x="5255436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矩形: 圆角 335">
            <a:extLst>
              <a:ext uri="{FF2B5EF4-FFF2-40B4-BE49-F238E27FC236}">
                <a16:creationId xmlns:a16="http://schemas.microsoft.com/office/drawing/2014/main" id="{9E5A41F3-B148-9FCB-381D-50FC48B2F18A}"/>
              </a:ext>
            </a:extLst>
          </p:cNvPr>
          <p:cNvSpPr/>
          <p:nvPr/>
        </p:nvSpPr>
        <p:spPr>
          <a:xfrm>
            <a:off x="6599323" y="40175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" name="文本框 336">
            <a:extLst>
              <a:ext uri="{FF2B5EF4-FFF2-40B4-BE49-F238E27FC236}">
                <a16:creationId xmlns:a16="http://schemas.microsoft.com/office/drawing/2014/main" id="{1282D497-B6A9-D85C-EDE9-66B3E42D07DE}"/>
              </a:ext>
            </a:extLst>
          </p:cNvPr>
          <p:cNvSpPr txBox="1"/>
          <p:nvPr/>
        </p:nvSpPr>
        <p:spPr>
          <a:xfrm>
            <a:off x="6543588" y="3975906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开机，检测继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电器输入电压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1" name="直接箭头连接符 340">
            <a:extLst>
              <a:ext uri="{FF2B5EF4-FFF2-40B4-BE49-F238E27FC236}">
                <a16:creationId xmlns:a16="http://schemas.microsoft.com/office/drawing/2014/main" id="{14E67E97-E7FE-E997-DC1A-40FFAB8CF835}"/>
              </a:ext>
            </a:extLst>
          </p:cNvPr>
          <p:cNvCxnSpPr>
            <a:cxnSpLocks/>
          </p:cNvCxnSpPr>
          <p:nvPr/>
        </p:nvCxnSpPr>
        <p:spPr>
          <a:xfrm>
            <a:off x="10448950" y="4158292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接箭头连接符 341">
            <a:extLst>
              <a:ext uri="{FF2B5EF4-FFF2-40B4-BE49-F238E27FC236}">
                <a16:creationId xmlns:a16="http://schemas.microsoft.com/office/drawing/2014/main" id="{AECF21F6-F76A-DE48-F353-11399B9D7461}"/>
              </a:ext>
            </a:extLst>
          </p:cNvPr>
          <p:cNvCxnSpPr/>
          <p:nvPr/>
        </p:nvCxnSpPr>
        <p:spPr>
          <a:xfrm>
            <a:off x="4218940" y="530716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文本框 342">
            <a:extLst>
              <a:ext uri="{FF2B5EF4-FFF2-40B4-BE49-F238E27FC236}">
                <a16:creationId xmlns:a16="http://schemas.microsoft.com/office/drawing/2014/main" id="{8C925FB8-1208-4C25-6D35-02F9F524419B}"/>
              </a:ext>
            </a:extLst>
          </p:cNvPr>
          <p:cNvSpPr txBox="1"/>
          <p:nvPr/>
        </p:nvSpPr>
        <p:spPr>
          <a:xfrm>
            <a:off x="4682970" y="518625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</a:p>
        </p:txBody>
      </p:sp>
      <p:sp>
        <p:nvSpPr>
          <p:cNvPr id="344" name="流程图: 决策 343">
            <a:extLst>
              <a:ext uri="{FF2B5EF4-FFF2-40B4-BE49-F238E27FC236}">
                <a16:creationId xmlns:a16="http://schemas.microsoft.com/office/drawing/2014/main" id="{E841EC32-0502-83C7-4C4A-C477FD9DEECA}"/>
              </a:ext>
            </a:extLst>
          </p:cNvPr>
          <p:cNvSpPr/>
          <p:nvPr/>
        </p:nvSpPr>
        <p:spPr>
          <a:xfrm>
            <a:off x="4459005" y="5170455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5" name="直接箭头连接符 344">
            <a:extLst>
              <a:ext uri="{FF2B5EF4-FFF2-40B4-BE49-F238E27FC236}">
                <a16:creationId xmlns:a16="http://schemas.microsoft.com/office/drawing/2014/main" id="{E6000FEE-F5B1-2F49-9BBE-DB14DBA2B93B}"/>
              </a:ext>
            </a:extLst>
          </p:cNvPr>
          <p:cNvCxnSpPr/>
          <p:nvPr/>
        </p:nvCxnSpPr>
        <p:spPr>
          <a:xfrm>
            <a:off x="5329378" y="53093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直接箭头连接符 345">
            <a:extLst>
              <a:ext uri="{FF2B5EF4-FFF2-40B4-BE49-F238E27FC236}">
                <a16:creationId xmlns:a16="http://schemas.microsoft.com/office/drawing/2014/main" id="{D4B1880B-4561-97ED-E3E0-91589BFC0DD5}"/>
              </a:ext>
            </a:extLst>
          </p:cNvPr>
          <p:cNvCxnSpPr/>
          <p:nvPr/>
        </p:nvCxnSpPr>
        <p:spPr>
          <a:xfrm>
            <a:off x="7327163" y="41573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文本框 346">
            <a:extLst>
              <a:ext uri="{FF2B5EF4-FFF2-40B4-BE49-F238E27FC236}">
                <a16:creationId xmlns:a16="http://schemas.microsoft.com/office/drawing/2014/main" id="{4C2E89EC-B239-E74F-52EB-E83051E2FD64}"/>
              </a:ext>
            </a:extLst>
          </p:cNvPr>
          <p:cNvSpPr txBox="1"/>
          <p:nvPr/>
        </p:nvSpPr>
        <p:spPr>
          <a:xfrm>
            <a:off x="7848901" y="403344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348" name="流程图: 决策 347">
            <a:extLst>
              <a:ext uri="{FF2B5EF4-FFF2-40B4-BE49-F238E27FC236}">
                <a16:creationId xmlns:a16="http://schemas.microsoft.com/office/drawing/2014/main" id="{5CF9DFA1-5F08-5D17-82D1-436C6638E746}"/>
              </a:ext>
            </a:extLst>
          </p:cNvPr>
          <p:cNvSpPr/>
          <p:nvPr/>
        </p:nvSpPr>
        <p:spPr>
          <a:xfrm>
            <a:off x="7567228" y="401765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9" name="直接箭头连接符 348">
            <a:extLst>
              <a:ext uri="{FF2B5EF4-FFF2-40B4-BE49-F238E27FC236}">
                <a16:creationId xmlns:a16="http://schemas.microsoft.com/office/drawing/2014/main" id="{2682130F-6416-FC61-80A4-10B3075F32E8}"/>
              </a:ext>
            </a:extLst>
          </p:cNvPr>
          <p:cNvCxnSpPr/>
          <p:nvPr/>
        </p:nvCxnSpPr>
        <p:spPr>
          <a:xfrm>
            <a:off x="8437601" y="415951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直接箭头连接符 350">
            <a:extLst>
              <a:ext uri="{FF2B5EF4-FFF2-40B4-BE49-F238E27FC236}">
                <a16:creationId xmlns:a16="http://schemas.microsoft.com/office/drawing/2014/main" id="{8EA02C0B-D576-8F27-83A1-B88E7BED025E}"/>
              </a:ext>
            </a:extLst>
          </p:cNvPr>
          <p:cNvCxnSpPr/>
          <p:nvPr/>
        </p:nvCxnSpPr>
        <p:spPr>
          <a:xfrm>
            <a:off x="7324362" y="3582153"/>
            <a:ext cx="27551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直接连接符 352">
            <a:extLst>
              <a:ext uri="{FF2B5EF4-FFF2-40B4-BE49-F238E27FC236}">
                <a16:creationId xmlns:a16="http://schemas.microsoft.com/office/drawing/2014/main" id="{E50A2694-2310-3AE6-F64A-E8C6FA8A930E}"/>
              </a:ext>
            </a:extLst>
          </p:cNvPr>
          <p:cNvCxnSpPr/>
          <p:nvPr/>
        </p:nvCxnSpPr>
        <p:spPr>
          <a:xfrm>
            <a:off x="10076508" y="3581890"/>
            <a:ext cx="0" cy="4328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8976-0BB6-6D36-D742-510119F5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5D0CFFBF-4495-C411-97FB-5844CAD756FC}"/>
              </a:ext>
            </a:extLst>
          </p:cNvPr>
          <p:cNvSpPr txBox="1"/>
          <p:nvPr/>
        </p:nvSpPr>
        <p:spPr>
          <a:xfrm>
            <a:off x="897600" y="1760319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故障表现：长时间显示代码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（客户自查）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F4D2E016-EBCC-119D-C682-69B470E3E952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ACB81BB4-23D4-E292-C5C6-F41FDC417FDE}"/>
              </a:ext>
            </a:extLst>
          </p:cNvPr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409ED6D8-6BCF-6942-8565-07780A366E15}"/>
              </a:ext>
            </a:extLst>
          </p:cNvPr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E34491DB-C524-B15A-7ED7-6C349E82A265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DDBD1D7D-E4A3-61F4-332E-8C1BAD9BAD87}"/>
              </a:ext>
            </a:extLst>
          </p:cNvPr>
          <p:cNvSpPr/>
          <p:nvPr/>
        </p:nvSpPr>
        <p:spPr>
          <a:xfrm>
            <a:off x="55607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1031143C-685A-84DA-2998-68F8EA5D0E3C}"/>
              </a:ext>
            </a:extLst>
          </p:cNvPr>
          <p:cNvSpPr txBox="1"/>
          <p:nvPr/>
        </p:nvSpPr>
        <p:spPr>
          <a:xfrm>
            <a:off x="5527387" y="462339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8D4181C0-B9C7-BC94-8449-61E137E7AF46}"/>
              </a:ext>
            </a:extLst>
          </p:cNvPr>
          <p:cNvSpPr txBox="1"/>
          <p:nvPr/>
        </p:nvSpPr>
        <p:spPr>
          <a:xfrm>
            <a:off x="4741886" y="4619899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124" name="流程图: 决策 123">
            <a:extLst>
              <a:ext uri="{FF2B5EF4-FFF2-40B4-BE49-F238E27FC236}">
                <a16:creationId xmlns:a16="http://schemas.microsoft.com/office/drawing/2014/main" id="{F986F830-B86E-60C1-BD91-74533A1D8DCF}"/>
              </a:ext>
            </a:extLst>
          </p:cNvPr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BCA1F145-E09E-5C83-C1F1-300C0D68E8E9}"/>
              </a:ext>
            </a:extLst>
          </p:cNvPr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>
            <a:extLst>
              <a:ext uri="{FF2B5EF4-FFF2-40B4-BE49-F238E27FC236}">
                <a16:creationId xmlns:a16="http://schemas.microsoft.com/office/drawing/2014/main" id="{91F57B7F-BEC8-89FC-5D70-882F75E82547}"/>
              </a:ext>
            </a:extLst>
          </p:cNvPr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>
            <a:extLst>
              <a:ext uri="{FF2B5EF4-FFF2-40B4-BE49-F238E27FC236}">
                <a16:creationId xmlns:a16="http://schemas.microsoft.com/office/drawing/2014/main" id="{ECDB7C00-85B3-A538-1C17-23227045FC9B}"/>
              </a:ext>
            </a:extLst>
          </p:cNvPr>
          <p:cNvSpPr txBox="1"/>
          <p:nvPr/>
        </p:nvSpPr>
        <p:spPr>
          <a:xfrm>
            <a:off x="5783587" y="40462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130" name="流程图: 决策 129">
            <a:extLst>
              <a:ext uri="{FF2B5EF4-FFF2-40B4-BE49-F238E27FC236}">
                <a16:creationId xmlns:a16="http://schemas.microsoft.com/office/drawing/2014/main" id="{24E258A5-208E-15E7-912A-BD39984192C9}"/>
              </a:ext>
            </a:extLst>
          </p:cNvPr>
          <p:cNvSpPr/>
          <p:nvPr/>
        </p:nvSpPr>
        <p:spPr>
          <a:xfrm>
            <a:off x="549550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493BF2C8-18DD-1926-A364-A95BF14BCF25}"/>
              </a:ext>
            </a:extLst>
          </p:cNvPr>
          <p:cNvSpPr txBox="1"/>
          <p:nvPr/>
        </p:nvSpPr>
        <p:spPr>
          <a:xfrm>
            <a:off x="6770218" y="3460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</a:p>
        </p:txBody>
      </p:sp>
      <p:sp>
        <p:nvSpPr>
          <p:cNvPr id="132" name="流程图: 决策 131">
            <a:extLst>
              <a:ext uri="{FF2B5EF4-FFF2-40B4-BE49-F238E27FC236}">
                <a16:creationId xmlns:a16="http://schemas.microsoft.com/office/drawing/2014/main" id="{6A53328E-2995-C1B8-1DB4-F39E69B9B4EB}"/>
              </a:ext>
            </a:extLst>
          </p:cNvPr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矩形: 圆角 132">
            <a:extLst>
              <a:ext uri="{FF2B5EF4-FFF2-40B4-BE49-F238E27FC236}">
                <a16:creationId xmlns:a16="http://schemas.microsoft.com/office/drawing/2014/main" id="{0D083D67-35C7-4457-32E6-703459B2B643}"/>
              </a:ext>
            </a:extLst>
          </p:cNvPr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587B0027-1E85-8FD5-BDD1-38566128DE49}"/>
              </a:ext>
            </a:extLst>
          </p:cNvPr>
          <p:cNvSpPr txBox="1"/>
          <p:nvPr/>
        </p:nvSpPr>
        <p:spPr>
          <a:xfrm>
            <a:off x="7546487" y="34025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3B996EE5-2850-4B5B-DB29-E21392145F78}"/>
              </a:ext>
            </a:extLst>
          </p:cNvPr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26684091-4D6F-FCCE-B708-FDC55F20918E}"/>
              </a:ext>
            </a:extLst>
          </p:cNvPr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B9F70A18-549E-44C1-BE4E-4CA9E6CF52DA}"/>
              </a:ext>
            </a:extLst>
          </p:cNvPr>
          <p:cNvSpPr txBox="1"/>
          <p:nvPr/>
        </p:nvSpPr>
        <p:spPr>
          <a:xfrm>
            <a:off x="6562731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57749A27-D633-573C-233E-3EFB0630C12E}"/>
              </a:ext>
            </a:extLst>
          </p:cNvPr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>
            <a:extLst>
              <a:ext uri="{FF2B5EF4-FFF2-40B4-BE49-F238E27FC236}">
                <a16:creationId xmlns:a16="http://schemas.microsoft.com/office/drawing/2014/main" id="{0404B14B-33E2-3A73-7C22-5FB9AB6F96C3}"/>
              </a:ext>
            </a:extLst>
          </p:cNvPr>
          <p:cNvSpPr/>
          <p:nvPr/>
        </p:nvSpPr>
        <p:spPr>
          <a:xfrm>
            <a:off x="45224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86C571B3-5760-C4D9-E1DD-0533BE7F3DA4}"/>
              </a:ext>
            </a:extLst>
          </p:cNvPr>
          <p:cNvSpPr txBox="1"/>
          <p:nvPr/>
        </p:nvSpPr>
        <p:spPr>
          <a:xfrm>
            <a:off x="4489158" y="40458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D046BEE6-839C-9011-1745-42ACB98930AE}"/>
              </a:ext>
            </a:extLst>
          </p:cNvPr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08E51C93-46C0-362E-DB09-D4B3F3169FC0}"/>
              </a:ext>
            </a:extLst>
          </p:cNvPr>
          <p:cNvSpPr txBox="1"/>
          <p:nvPr/>
        </p:nvSpPr>
        <p:spPr>
          <a:xfrm>
            <a:off x="9674222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>
            <a:extLst>
              <a:ext uri="{FF2B5EF4-FFF2-40B4-BE49-F238E27FC236}">
                <a16:creationId xmlns:a16="http://schemas.microsoft.com/office/drawing/2014/main" id="{22C7363D-9EC1-3791-AAE3-9E9B615BC1E7}"/>
              </a:ext>
            </a:extLst>
          </p:cNvPr>
          <p:cNvCxnSpPr/>
          <p:nvPr/>
        </p:nvCxnSpPr>
        <p:spPr>
          <a:xfrm>
            <a:off x="4888518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6DF35E84-38DD-A194-9A66-61DCEAACB95E}"/>
              </a:ext>
            </a:extLst>
          </p:cNvPr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D198E93D-3ED7-0553-AEF9-D933FF3DC2AD}"/>
              </a:ext>
            </a:extLst>
          </p:cNvPr>
          <p:cNvSpPr txBox="1"/>
          <p:nvPr/>
        </p:nvSpPr>
        <p:spPr>
          <a:xfrm>
            <a:off x="6565618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2B5713D5-AC19-866D-7515-DC51EBC73BC6}"/>
              </a:ext>
            </a:extLst>
          </p:cNvPr>
          <p:cNvCxnSpPr>
            <a:cxnSpLocks/>
          </p:cNvCxnSpPr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>
            <a:extLst>
              <a:ext uri="{FF2B5EF4-FFF2-40B4-BE49-F238E27FC236}">
                <a16:creationId xmlns:a16="http://schemas.microsoft.com/office/drawing/2014/main" id="{A7E0FFC4-5667-7244-42B3-BFC773BE64A1}"/>
              </a:ext>
            </a:extLst>
          </p:cNvPr>
          <p:cNvSpPr/>
          <p:nvPr/>
        </p:nvSpPr>
        <p:spPr>
          <a:xfrm>
            <a:off x="97139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DE78FC5C-9014-8E8C-C17C-C4E8BBA20D3C}"/>
              </a:ext>
            </a:extLst>
          </p:cNvPr>
          <p:cNvSpPr txBox="1"/>
          <p:nvPr/>
        </p:nvSpPr>
        <p:spPr>
          <a:xfrm>
            <a:off x="9779995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>
            <a:extLst>
              <a:ext uri="{FF2B5EF4-FFF2-40B4-BE49-F238E27FC236}">
                <a16:creationId xmlns:a16="http://schemas.microsoft.com/office/drawing/2014/main" id="{1516707E-8672-A561-6983-3F7FBE5372AE}"/>
              </a:ext>
            </a:extLst>
          </p:cNvPr>
          <p:cNvCxnSpPr/>
          <p:nvPr/>
        </p:nvCxnSpPr>
        <p:spPr>
          <a:xfrm>
            <a:off x="73287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>
            <a:extLst>
              <a:ext uri="{FF2B5EF4-FFF2-40B4-BE49-F238E27FC236}">
                <a16:creationId xmlns:a16="http://schemas.microsoft.com/office/drawing/2014/main" id="{1A8F8EF0-3331-BFD7-FDF2-59EA70BC8DF2}"/>
              </a:ext>
            </a:extLst>
          </p:cNvPr>
          <p:cNvSpPr txBox="1"/>
          <p:nvPr/>
        </p:nvSpPr>
        <p:spPr>
          <a:xfrm>
            <a:off x="7805568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偏低</a:t>
            </a:r>
          </a:p>
        </p:txBody>
      </p:sp>
      <p:sp>
        <p:nvSpPr>
          <p:cNvPr id="152" name="流程图: 决策 151">
            <a:extLst>
              <a:ext uri="{FF2B5EF4-FFF2-40B4-BE49-F238E27FC236}">
                <a16:creationId xmlns:a16="http://schemas.microsoft.com/office/drawing/2014/main" id="{94A7AD92-E430-0C85-E7CE-7472FBE07DE0}"/>
              </a:ext>
            </a:extLst>
          </p:cNvPr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>
            <a:extLst>
              <a:ext uri="{FF2B5EF4-FFF2-40B4-BE49-F238E27FC236}">
                <a16:creationId xmlns:a16="http://schemas.microsoft.com/office/drawing/2014/main" id="{C2AA89D0-BBCD-AECC-9B36-5F2D7E8D5807}"/>
              </a:ext>
            </a:extLst>
          </p:cNvPr>
          <p:cNvCxnSpPr/>
          <p:nvPr/>
        </p:nvCxnSpPr>
        <p:spPr>
          <a:xfrm>
            <a:off x="84391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>
            <a:extLst>
              <a:ext uri="{FF2B5EF4-FFF2-40B4-BE49-F238E27FC236}">
                <a16:creationId xmlns:a16="http://schemas.microsoft.com/office/drawing/2014/main" id="{A8F39003-1CB6-657B-5A52-A5346EFDF10A}"/>
              </a:ext>
            </a:extLst>
          </p:cNvPr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749216E7-FC11-3D50-6E82-F9D3E6B972EB}"/>
              </a:ext>
            </a:extLst>
          </p:cNvPr>
          <p:cNvSpPr txBox="1"/>
          <p:nvPr/>
        </p:nvSpPr>
        <p:spPr>
          <a:xfrm>
            <a:off x="8636008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>
            <a:extLst>
              <a:ext uri="{FF2B5EF4-FFF2-40B4-BE49-F238E27FC236}">
                <a16:creationId xmlns:a16="http://schemas.microsoft.com/office/drawing/2014/main" id="{BC7DCFC2-17D0-B142-AFAD-35C0D0E96A59}"/>
              </a:ext>
            </a:extLst>
          </p:cNvPr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>
            <a:extLst>
              <a:ext uri="{FF2B5EF4-FFF2-40B4-BE49-F238E27FC236}">
                <a16:creationId xmlns:a16="http://schemas.microsoft.com/office/drawing/2014/main" id="{25D82F3C-31A7-848B-A83F-7FA391CFE8AF}"/>
              </a:ext>
            </a:extLst>
          </p:cNvPr>
          <p:cNvCxnSpPr>
            <a:cxnSpLocks/>
          </p:cNvCxnSpPr>
          <p:nvPr/>
        </p:nvCxnSpPr>
        <p:spPr>
          <a:xfrm>
            <a:off x="9410664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>
            <a:extLst>
              <a:ext uri="{FF2B5EF4-FFF2-40B4-BE49-F238E27FC236}">
                <a16:creationId xmlns:a16="http://schemas.microsoft.com/office/drawing/2014/main" id="{CAF08959-C645-275E-14B5-3D38D74897F8}"/>
              </a:ext>
            </a:extLst>
          </p:cNvPr>
          <p:cNvSpPr/>
          <p:nvPr/>
        </p:nvSpPr>
        <p:spPr>
          <a:xfrm>
            <a:off x="867232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B409951B-C396-8D5B-71BA-01D0C6F255BA}"/>
              </a:ext>
            </a:extLst>
          </p:cNvPr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>
            <a:extLst>
              <a:ext uri="{FF2B5EF4-FFF2-40B4-BE49-F238E27FC236}">
                <a16:creationId xmlns:a16="http://schemas.microsoft.com/office/drawing/2014/main" id="{67C72D3D-627A-8579-C3A6-4EF74614F8AB}"/>
              </a:ext>
            </a:extLst>
          </p:cNvPr>
          <p:cNvCxnSpPr>
            <a:cxnSpLocks/>
          </p:cNvCxnSpPr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>
            <a:extLst>
              <a:ext uri="{FF2B5EF4-FFF2-40B4-BE49-F238E27FC236}">
                <a16:creationId xmlns:a16="http://schemas.microsoft.com/office/drawing/2014/main" id="{11306591-CE14-D4CE-B2EC-145BC08AF6F2}"/>
              </a:ext>
            </a:extLst>
          </p:cNvPr>
          <p:cNvCxnSpPr/>
          <p:nvPr/>
        </p:nvCxnSpPr>
        <p:spPr>
          <a:xfrm>
            <a:off x="83574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>
            <a:extLst>
              <a:ext uri="{FF2B5EF4-FFF2-40B4-BE49-F238E27FC236}">
                <a16:creationId xmlns:a16="http://schemas.microsoft.com/office/drawing/2014/main" id="{52A62B03-83B5-242A-E3BA-EFB96A137791}"/>
              </a:ext>
            </a:extLst>
          </p:cNvPr>
          <p:cNvSpPr txBox="1"/>
          <p:nvPr/>
        </p:nvSpPr>
        <p:spPr>
          <a:xfrm>
            <a:off x="868990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</a:p>
        </p:txBody>
      </p:sp>
      <p:sp>
        <p:nvSpPr>
          <p:cNvPr id="163" name="流程图: 决策 162">
            <a:extLst>
              <a:ext uri="{FF2B5EF4-FFF2-40B4-BE49-F238E27FC236}">
                <a16:creationId xmlns:a16="http://schemas.microsoft.com/office/drawing/2014/main" id="{B6540330-FA6C-FBB2-5321-47D9356CE69C}"/>
              </a:ext>
            </a:extLst>
          </p:cNvPr>
          <p:cNvSpPr/>
          <p:nvPr/>
        </p:nvSpPr>
        <p:spPr>
          <a:xfrm>
            <a:off x="860700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>
            <a:extLst>
              <a:ext uri="{FF2B5EF4-FFF2-40B4-BE49-F238E27FC236}">
                <a16:creationId xmlns:a16="http://schemas.microsoft.com/office/drawing/2014/main" id="{7DEE0EC6-BABB-D129-188D-02FC8C6D3516}"/>
              </a:ext>
            </a:extLst>
          </p:cNvPr>
          <p:cNvCxnSpPr/>
          <p:nvPr/>
        </p:nvCxnSpPr>
        <p:spPr>
          <a:xfrm>
            <a:off x="94805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>
            <a:extLst>
              <a:ext uri="{FF2B5EF4-FFF2-40B4-BE49-F238E27FC236}">
                <a16:creationId xmlns:a16="http://schemas.microsoft.com/office/drawing/2014/main" id="{6A6635E5-BD4C-78FC-B220-C45F5EEFF38F}"/>
              </a:ext>
            </a:extLst>
          </p:cNvPr>
          <p:cNvCxnSpPr/>
          <p:nvPr/>
        </p:nvCxnSpPr>
        <p:spPr>
          <a:xfrm>
            <a:off x="11112500" y="4303636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文本框 169">
            <a:extLst>
              <a:ext uri="{FF2B5EF4-FFF2-40B4-BE49-F238E27FC236}">
                <a16:creationId xmlns:a16="http://schemas.microsoft.com/office/drawing/2014/main" id="{93852594-BB49-0BC1-CB5A-3EB8C2A0282F}"/>
              </a:ext>
            </a:extLst>
          </p:cNvPr>
          <p:cNvSpPr txBox="1"/>
          <p:nvPr/>
        </p:nvSpPr>
        <p:spPr>
          <a:xfrm>
            <a:off x="3505832" y="398547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长时间显示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</a:p>
        </p:txBody>
      </p:sp>
      <p:sp>
        <p:nvSpPr>
          <p:cNvPr id="172" name="矩形: 圆角 171">
            <a:extLst>
              <a:ext uri="{FF2B5EF4-FFF2-40B4-BE49-F238E27FC236}">
                <a16:creationId xmlns:a16="http://schemas.microsoft.com/office/drawing/2014/main" id="{618F6BF5-B17C-4D63-8939-FC346D4E180E}"/>
              </a:ext>
            </a:extLst>
          </p:cNvPr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53E918CB-2C03-8738-AD21-3CFD2BB15A4C}"/>
              </a:ext>
            </a:extLst>
          </p:cNvPr>
          <p:cNvSpPr txBox="1"/>
          <p:nvPr/>
        </p:nvSpPr>
        <p:spPr>
          <a:xfrm>
            <a:off x="7700362" y="45613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>
            <a:extLst>
              <a:ext uri="{FF2B5EF4-FFF2-40B4-BE49-F238E27FC236}">
                <a16:creationId xmlns:a16="http://schemas.microsoft.com/office/drawing/2014/main" id="{52451B87-227B-883A-96AB-4F9E3D16DF3E}"/>
              </a:ext>
            </a:extLst>
          </p:cNvPr>
          <p:cNvCxnSpPr>
            <a:cxnSpLocks/>
          </p:cNvCxnSpPr>
          <p:nvPr/>
        </p:nvCxnSpPr>
        <p:spPr>
          <a:xfrm>
            <a:off x="7334214" y="473489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本框 175">
            <a:extLst>
              <a:ext uri="{FF2B5EF4-FFF2-40B4-BE49-F238E27FC236}">
                <a16:creationId xmlns:a16="http://schemas.microsoft.com/office/drawing/2014/main" id="{3E2295E6-E3C0-4971-3A1F-FCA6D7170BDB}"/>
              </a:ext>
            </a:extLst>
          </p:cNvPr>
          <p:cNvSpPr txBox="1"/>
          <p:nvPr/>
        </p:nvSpPr>
        <p:spPr>
          <a:xfrm>
            <a:off x="1076635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</a:p>
        </p:txBody>
      </p:sp>
      <p:sp>
        <p:nvSpPr>
          <p:cNvPr id="177" name="流程图: 决策 176">
            <a:extLst>
              <a:ext uri="{FF2B5EF4-FFF2-40B4-BE49-F238E27FC236}">
                <a16:creationId xmlns:a16="http://schemas.microsoft.com/office/drawing/2014/main" id="{3D3C6D41-5C71-03BC-2930-BD0B91187C70}"/>
              </a:ext>
            </a:extLst>
          </p:cNvPr>
          <p:cNvSpPr/>
          <p:nvPr/>
        </p:nvSpPr>
        <p:spPr>
          <a:xfrm>
            <a:off x="106834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矩形: 圆角 177">
            <a:extLst>
              <a:ext uri="{FF2B5EF4-FFF2-40B4-BE49-F238E27FC236}">
                <a16:creationId xmlns:a16="http://schemas.microsoft.com/office/drawing/2014/main" id="{1F5D40C2-7A51-88D1-5CB6-F50626D61B8C}"/>
              </a:ext>
            </a:extLst>
          </p:cNvPr>
          <p:cNvSpPr/>
          <p:nvPr/>
        </p:nvSpPr>
        <p:spPr>
          <a:xfrm>
            <a:off x="107489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B906047F-B636-2BEB-29CA-0B181C6CE76F}"/>
              </a:ext>
            </a:extLst>
          </p:cNvPr>
          <p:cNvSpPr txBox="1"/>
          <p:nvPr/>
        </p:nvSpPr>
        <p:spPr>
          <a:xfrm>
            <a:off x="10815037" y="39835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>
            <a:extLst>
              <a:ext uri="{FF2B5EF4-FFF2-40B4-BE49-F238E27FC236}">
                <a16:creationId xmlns:a16="http://schemas.microsoft.com/office/drawing/2014/main" id="{903E7E2A-DD1A-5B8D-77CF-A4C398C9A00F}"/>
              </a:ext>
            </a:extLst>
          </p:cNvPr>
          <p:cNvCxnSpPr>
            <a:cxnSpLocks/>
          </p:cNvCxnSpPr>
          <p:nvPr/>
        </p:nvCxnSpPr>
        <p:spPr>
          <a:xfrm>
            <a:off x="10448889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>
            <a:extLst>
              <a:ext uri="{FF2B5EF4-FFF2-40B4-BE49-F238E27FC236}">
                <a16:creationId xmlns:a16="http://schemas.microsoft.com/office/drawing/2014/main" id="{27DD2546-5523-FF4E-A997-604BE6482F89}"/>
              </a:ext>
            </a:extLst>
          </p:cNvPr>
          <p:cNvCxnSpPr/>
          <p:nvPr/>
        </p:nvCxnSpPr>
        <p:spPr>
          <a:xfrm flipH="1">
            <a:off x="10438977" y="4733925"/>
            <a:ext cx="244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: 圆角 164">
            <a:extLst>
              <a:ext uri="{FF2B5EF4-FFF2-40B4-BE49-F238E27FC236}">
                <a16:creationId xmlns:a16="http://schemas.microsoft.com/office/drawing/2014/main" id="{800CAFDD-44AD-A75C-F88F-CF6FF1C3E0FD}"/>
              </a:ext>
            </a:extLst>
          </p:cNvPr>
          <p:cNvSpPr/>
          <p:nvPr/>
        </p:nvSpPr>
        <p:spPr>
          <a:xfrm>
            <a:off x="3484584" y="402109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>
            <a:extLst>
              <a:ext uri="{FF2B5EF4-FFF2-40B4-BE49-F238E27FC236}">
                <a16:creationId xmlns:a16="http://schemas.microsoft.com/office/drawing/2014/main" id="{EDC2050E-FBE8-20FE-D631-4542BFCEB518}"/>
              </a:ext>
            </a:extLst>
          </p:cNvPr>
          <p:cNvCxnSpPr>
            <a:cxnSpLocks/>
          </p:cNvCxnSpPr>
          <p:nvPr/>
        </p:nvCxnSpPr>
        <p:spPr>
          <a:xfrm>
            <a:off x="4216729" y="4156893"/>
            <a:ext cx="2991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>
            <a:extLst>
              <a:ext uri="{FF2B5EF4-FFF2-40B4-BE49-F238E27FC236}">
                <a16:creationId xmlns:a16="http://schemas.microsoft.com/office/drawing/2014/main" id="{69B2DF06-7486-0523-CA48-3F3311343389}"/>
              </a:ext>
            </a:extLst>
          </p:cNvPr>
          <p:cNvSpPr txBox="1"/>
          <p:nvPr/>
        </p:nvSpPr>
        <p:spPr>
          <a:xfrm>
            <a:off x="745200" y="112296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97074EA1-00BA-F84C-FB3F-D4F2F3FCF7AE}"/>
              </a:ext>
            </a:extLst>
          </p:cNvPr>
          <p:cNvSpPr txBox="1"/>
          <p:nvPr/>
        </p:nvSpPr>
        <p:spPr>
          <a:xfrm>
            <a:off x="897600" y="1760319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故障表现：长时间显示代码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04728546-DF8A-4E58-BDDB-E9A6D9F04AC6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C92AE14A-1D5B-57E3-4D67-CDCA31D13240}"/>
              </a:ext>
            </a:extLst>
          </p:cNvPr>
          <p:cNvSpPr txBox="1"/>
          <p:nvPr/>
        </p:nvSpPr>
        <p:spPr>
          <a:xfrm>
            <a:off x="898321" y="2330117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维修配件：控制板、进水电磁阀、水位探针</a:t>
            </a:r>
          </a:p>
        </p:txBody>
      </p:sp>
      <p:sp>
        <p:nvSpPr>
          <p:cNvPr id="139" name="矩形: 圆角 138">
            <a:extLst>
              <a:ext uri="{FF2B5EF4-FFF2-40B4-BE49-F238E27FC236}">
                <a16:creationId xmlns:a16="http://schemas.microsoft.com/office/drawing/2014/main" id="{FBC99FC3-D4F1-0CD1-F4C8-D4A349BC304B}"/>
              </a:ext>
            </a:extLst>
          </p:cNvPr>
          <p:cNvSpPr/>
          <p:nvPr/>
        </p:nvSpPr>
        <p:spPr>
          <a:xfrm>
            <a:off x="452565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2824755E-FDB8-2222-E99D-2B121AA3E4FB}"/>
              </a:ext>
            </a:extLst>
          </p:cNvPr>
          <p:cNvSpPr txBox="1"/>
          <p:nvPr/>
        </p:nvSpPr>
        <p:spPr>
          <a:xfrm>
            <a:off x="4511571" y="454110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长时间显示</a:t>
            </a:r>
            <a:endParaRPr lang="en-US" altLang="zh-CN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代码</a:t>
            </a:r>
            <a:r>
              <a:rPr lang="en-US" altLang="zh-CN" sz="9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</a:p>
        </p:txBody>
      </p:sp>
      <p:sp>
        <p:nvSpPr>
          <p:cNvPr id="157" name="矩形: 圆角 156">
            <a:extLst>
              <a:ext uri="{FF2B5EF4-FFF2-40B4-BE49-F238E27FC236}">
                <a16:creationId xmlns:a16="http://schemas.microsoft.com/office/drawing/2014/main" id="{F2442CF1-2B0A-5E73-046D-5BC0A3C1715A}"/>
              </a:ext>
            </a:extLst>
          </p:cNvPr>
          <p:cNvSpPr/>
          <p:nvPr/>
        </p:nvSpPr>
        <p:spPr>
          <a:xfrm>
            <a:off x="556100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5AAEFC80-EA5D-2E1D-AE6E-815A6899DF6C}"/>
              </a:ext>
            </a:extLst>
          </p:cNvPr>
          <p:cNvSpPr txBox="1"/>
          <p:nvPr/>
        </p:nvSpPr>
        <p:spPr>
          <a:xfrm>
            <a:off x="5508447" y="4551873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5A1F6AE6-CF29-B8E9-4391-EAB63163AD6C}"/>
              </a:ext>
            </a:extLst>
          </p:cNvPr>
          <p:cNvSpPr txBox="1"/>
          <p:nvPr/>
        </p:nvSpPr>
        <p:spPr>
          <a:xfrm>
            <a:off x="5780051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174" name="流程图: 决策 173">
            <a:extLst>
              <a:ext uri="{FF2B5EF4-FFF2-40B4-BE49-F238E27FC236}">
                <a16:creationId xmlns:a16="http://schemas.microsoft.com/office/drawing/2014/main" id="{D6D3CDCE-DB83-58B4-3806-2C46726BD72C}"/>
              </a:ext>
            </a:extLst>
          </p:cNvPr>
          <p:cNvSpPr/>
          <p:nvPr/>
        </p:nvSpPr>
        <p:spPr>
          <a:xfrm>
            <a:off x="549520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5" name="直接箭头连接符 174">
            <a:extLst>
              <a:ext uri="{FF2B5EF4-FFF2-40B4-BE49-F238E27FC236}">
                <a16:creationId xmlns:a16="http://schemas.microsoft.com/office/drawing/2014/main" id="{3BC4E369-BB28-937F-8048-76C31AF0CB3A}"/>
              </a:ext>
            </a:extLst>
          </p:cNvPr>
          <p:cNvCxnSpPr/>
          <p:nvPr/>
        </p:nvCxnSpPr>
        <p:spPr>
          <a:xfrm>
            <a:off x="6375331" y="41565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箭头连接符 179">
            <a:extLst>
              <a:ext uri="{FF2B5EF4-FFF2-40B4-BE49-F238E27FC236}">
                <a16:creationId xmlns:a16="http://schemas.microsoft.com/office/drawing/2014/main" id="{444DE98C-B1CD-1E4F-02FA-033C69A307FF}"/>
              </a:ext>
            </a:extLst>
          </p:cNvPr>
          <p:cNvCxnSpPr>
            <a:cxnSpLocks/>
          </p:cNvCxnSpPr>
          <p:nvPr/>
        </p:nvCxnSpPr>
        <p:spPr>
          <a:xfrm>
            <a:off x="5257800" y="47344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矩形: 圆角 184">
            <a:extLst>
              <a:ext uri="{FF2B5EF4-FFF2-40B4-BE49-F238E27FC236}">
                <a16:creationId xmlns:a16="http://schemas.microsoft.com/office/drawing/2014/main" id="{A47C54DE-A5EF-AE63-BEA0-2882F2BE8E46}"/>
              </a:ext>
            </a:extLst>
          </p:cNvPr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>
            <a:extLst>
              <a:ext uri="{FF2B5EF4-FFF2-40B4-BE49-F238E27FC236}">
                <a16:creationId xmlns:a16="http://schemas.microsoft.com/office/drawing/2014/main" id="{D4F26EE5-EC26-1DC3-31F4-361D397F9F04}"/>
              </a:ext>
            </a:extLst>
          </p:cNvPr>
          <p:cNvSpPr txBox="1"/>
          <p:nvPr/>
        </p:nvSpPr>
        <p:spPr>
          <a:xfrm>
            <a:off x="6601176" y="4050223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2" name="直接箭头连接符 221">
            <a:extLst>
              <a:ext uri="{FF2B5EF4-FFF2-40B4-BE49-F238E27FC236}">
                <a16:creationId xmlns:a16="http://schemas.microsoft.com/office/drawing/2014/main" id="{36A06E59-40D8-F067-4D89-71D187362890}"/>
              </a:ext>
            </a:extLst>
          </p:cNvPr>
          <p:cNvCxnSpPr/>
          <p:nvPr/>
        </p:nvCxnSpPr>
        <p:spPr>
          <a:xfrm flipV="1">
            <a:off x="5927725" y="4313161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文本框 223">
            <a:extLst>
              <a:ext uri="{FF2B5EF4-FFF2-40B4-BE49-F238E27FC236}">
                <a16:creationId xmlns:a16="http://schemas.microsoft.com/office/drawing/2014/main" id="{0B8864C2-F402-E3A9-96C5-66ED81226627}"/>
              </a:ext>
            </a:extLst>
          </p:cNvPr>
          <p:cNvSpPr txBox="1"/>
          <p:nvPr/>
        </p:nvSpPr>
        <p:spPr>
          <a:xfrm>
            <a:off x="6815101" y="461328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225" name="流程图: 决策 224">
            <a:extLst>
              <a:ext uri="{FF2B5EF4-FFF2-40B4-BE49-F238E27FC236}">
                <a16:creationId xmlns:a16="http://schemas.microsoft.com/office/drawing/2014/main" id="{42E9387E-0E68-F266-8826-EA9AA5A34A6C}"/>
              </a:ext>
            </a:extLst>
          </p:cNvPr>
          <p:cNvSpPr/>
          <p:nvPr/>
        </p:nvSpPr>
        <p:spPr>
          <a:xfrm>
            <a:off x="65334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矩形: 圆角 225">
            <a:extLst>
              <a:ext uri="{FF2B5EF4-FFF2-40B4-BE49-F238E27FC236}">
                <a16:creationId xmlns:a16="http://schemas.microsoft.com/office/drawing/2014/main" id="{081ED0E6-E0FC-E885-19A0-C251ABA3247F}"/>
              </a:ext>
            </a:extLst>
          </p:cNvPr>
          <p:cNvSpPr/>
          <p:nvPr/>
        </p:nvSpPr>
        <p:spPr>
          <a:xfrm>
            <a:off x="76374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96373774-3C82-5753-6886-7028290182CB}"/>
              </a:ext>
            </a:extLst>
          </p:cNvPr>
          <p:cNvSpPr txBox="1"/>
          <p:nvPr/>
        </p:nvSpPr>
        <p:spPr>
          <a:xfrm>
            <a:off x="7636212" y="4618548"/>
            <a:ext cx="729688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3" name="直接箭头连接符 232">
            <a:extLst>
              <a:ext uri="{FF2B5EF4-FFF2-40B4-BE49-F238E27FC236}">
                <a16:creationId xmlns:a16="http://schemas.microsoft.com/office/drawing/2014/main" id="{0B5A709E-8415-2444-0462-EE44AA547E1F}"/>
              </a:ext>
            </a:extLst>
          </p:cNvPr>
          <p:cNvCxnSpPr/>
          <p:nvPr/>
        </p:nvCxnSpPr>
        <p:spPr>
          <a:xfrm>
            <a:off x="74135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箭头连接符 235">
            <a:extLst>
              <a:ext uri="{FF2B5EF4-FFF2-40B4-BE49-F238E27FC236}">
                <a16:creationId xmlns:a16="http://schemas.microsoft.com/office/drawing/2014/main" id="{101C1585-B1B8-85CF-DBDA-791E5BF91963}"/>
              </a:ext>
            </a:extLst>
          </p:cNvPr>
          <p:cNvCxnSpPr/>
          <p:nvPr/>
        </p:nvCxnSpPr>
        <p:spPr>
          <a:xfrm>
            <a:off x="62959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接箭头连接符 243">
            <a:extLst>
              <a:ext uri="{FF2B5EF4-FFF2-40B4-BE49-F238E27FC236}">
                <a16:creationId xmlns:a16="http://schemas.microsoft.com/office/drawing/2014/main" id="{25F28F54-E096-65F3-CBCE-E24B878D285B}"/>
              </a:ext>
            </a:extLst>
          </p:cNvPr>
          <p:cNvCxnSpPr>
            <a:cxnSpLocks/>
          </p:cNvCxnSpPr>
          <p:nvPr/>
        </p:nvCxnSpPr>
        <p:spPr>
          <a:xfrm>
            <a:off x="7327477" y="4157049"/>
            <a:ext cx="17117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>
            <a:extLst>
              <a:ext uri="{FF2B5EF4-FFF2-40B4-BE49-F238E27FC236}">
                <a16:creationId xmlns:a16="http://schemas.microsoft.com/office/drawing/2014/main" id="{7E973522-EFA5-FB63-1068-32EF42C1A60A}"/>
              </a:ext>
            </a:extLst>
          </p:cNvPr>
          <p:cNvSpPr txBox="1"/>
          <p:nvPr/>
        </p:nvSpPr>
        <p:spPr>
          <a:xfrm>
            <a:off x="6757394" y="34607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老化</a:t>
            </a:r>
          </a:p>
        </p:txBody>
      </p:sp>
      <p:sp>
        <p:nvSpPr>
          <p:cNvPr id="256" name="流程图: 决策 255">
            <a:extLst>
              <a:ext uri="{FF2B5EF4-FFF2-40B4-BE49-F238E27FC236}">
                <a16:creationId xmlns:a16="http://schemas.microsoft.com/office/drawing/2014/main" id="{0CE367F0-9E18-FA66-3C12-D005AA4DB72A}"/>
              </a:ext>
            </a:extLst>
          </p:cNvPr>
          <p:cNvSpPr/>
          <p:nvPr/>
        </p:nvSpPr>
        <p:spPr>
          <a:xfrm>
            <a:off x="6533431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" name="矩形: 圆角 256">
            <a:extLst>
              <a:ext uri="{FF2B5EF4-FFF2-40B4-BE49-F238E27FC236}">
                <a16:creationId xmlns:a16="http://schemas.microsoft.com/office/drawing/2014/main" id="{6B9109E9-DDFD-F9F2-027C-8A1AB3DDEE49}"/>
              </a:ext>
            </a:extLst>
          </p:cNvPr>
          <p:cNvSpPr/>
          <p:nvPr/>
        </p:nvSpPr>
        <p:spPr>
          <a:xfrm>
            <a:off x="55610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25C4E7CF-DBA9-A16D-494A-5897247F0159}"/>
              </a:ext>
            </a:extLst>
          </p:cNvPr>
          <p:cNvSpPr txBox="1"/>
          <p:nvPr/>
        </p:nvSpPr>
        <p:spPr>
          <a:xfrm>
            <a:off x="5508438" y="3408873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检查水位探针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是否老化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9" name="直接箭头连接符 258">
            <a:extLst>
              <a:ext uri="{FF2B5EF4-FFF2-40B4-BE49-F238E27FC236}">
                <a16:creationId xmlns:a16="http://schemas.microsoft.com/office/drawing/2014/main" id="{335B8B39-206F-50C4-01C6-F3341760AC40}"/>
              </a:ext>
            </a:extLst>
          </p:cNvPr>
          <p:cNvCxnSpPr/>
          <p:nvPr/>
        </p:nvCxnSpPr>
        <p:spPr>
          <a:xfrm>
            <a:off x="7410381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矩形: 圆角 259">
            <a:extLst>
              <a:ext uri="{FF2B5EF4-FFF2-40B4-BE49-F238E27FC236}">
                <a16:creationId xmlns:a16="http://schemas.microsoft.com/office/drawing/2014/main" id="{E590E2DB-7463-E22C-7A2B-55BFA7C44CF1}"/>
              </a:ext>
            </a:extLst>
          </p:cNvPr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>
            <a:extLst>
              <a:ext uri="{FF2B5EF4-FFF2-40B4-BE49-F238E27FC236}">
                <a16:creationId xmlns:a16="http://schemas.microsoft.com/office/drawing/2014/main" id="{0FDFC966-001A-61E9-B529-A906B3A717D4}"/>
              </a:ext>
            </a:extLst>
          </p:cNvPr>
          <p:cNvSpPr txBox="1"/>
          <p:nvPr/>
        </p:nvSpPr>
        <p:spPr>
          <a:xfrm>
            <a:off x="7581724" y="3475548"/>
            <a:ext cx="83869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>
            <a:extLst>
              <a:ext uri="{FF2B5EF4-FFF2-40B4-BE49-F238E27FC236}">
                <a16:creationId xmlns:a16="http://schemas.microsoft.com/office/drawing/2014/main" id="{1259A3F7-A487-3040-7B07-78758E1BDE7E}"/>
              </a:ext>
            </a:extLst>
          </p:cNvPr>
          <p:cNvCxnSpPr/>
          <p:nvPr/>
        </p:nvCxnSpPr>
        <p:spPr>
          <a:xfrm>
            <a:off x="6290486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>
            <a:extLst>
              <a:ext uri="{FF2B5EF4-FFF2-40B4-BE49-F238E27FC236}">
                <a16:creationId xmlns:a16="http://schemas.microsoft.com/office/drawing/2014/main" id="{F21FF21C-D3D4-91A4-56CE-77C96B57DCE4}"/>
              </a:ext>
            </a:extLst>
          </p:cNvPr>
          <p:cNvCxnSpPr/>
          <p:nvPr/>
        </p:nvCxnSpPr>
        <p:spPr>
          <a:xfrm flipV="1">
            <a:off x="5927725" y="3732136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: 圆角 115">
            <a:extLst>
              <a:ext uri="{FF2B5EF4-FFF2-40B4-BE49-F238E27FC236}">
                <a16:creationId xmlns:a16="http://schemas.microsoft.com/office/drawing/2014/main" id="{C6190FC0-C1F7-EAC6-1E75-826AA28B0CFF}"/>
              </a:ext>
            </a:extLst>
          </p:cNvPr>
          <p:cNvSpPr/>
          <p:nvPr/>
        </p:nvSpPr>
        <p:spPr>
          <a:xfrm>
            <a:off x="86722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>
            <a:extLst>
              <a:ext uri="{FF2B5EF4-FFF2-40B4-BE49-F238E27FC236}">
                <a16:creationId xmlns:a16="http://schemas.microsoft.com/office/drawing/2014/main" id="{E7646D53-0A3D-BFEB-33C7-4AA847B6C62A}"/>
              </a:ext>
            </a:extLst>
          </p:cNvPr>
          <p:cNvSpPr txBox="1"/>
          <p:nvPr/>
        </p:nvSpPr>
        <p:spPr>
          <a:xfrm>
            <a:off x="8638893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>
            <a:extLst>
              <a:ext uri="{FF2B5EF4-FFF2-40B4-BE49-F238E27FC236}">
                <a16:creationId xmlns:a16="http://schemas.microsoft.com/office/drawing/2014/main" id="{553539CC-3237-D46B-B6F6-A583B32ADB88}"/>
              </a:ext>
            </a:extLst>
          </p:cNvPr>
          <p:cNvCxnSpPr>
            <a:cxnSpLocks/>
          </p:cNvCxnSpPr>
          <p:nvPr/>
        </p:nvCxnSpPr>
        <p:spPr>
          <a:xfrm>
            <a:off x="837878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接箭头连接符 269">
            <a:extLst>
              <a:ext uri="{FF2B5EF4-FFF2-40B4-BE49-F238E27FC236}">
                <a16:creationId xmlns:a16="http://schemas.microsoft.com/office/drawing/2014/main" id="{348E7760-BF7B-8F0E-35DB-C5C0BB77498A}"/>
              </a:ext>
            </a:extLst>
          </p:cNvPr>
          <p:cNvCxnSpPr/>
          <p:nvPr/>
        </p:nvCxnSpPr>
        <p:spPr>
          <a:xfrm>
            <a:off x="93988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文本框 270">
            <a:extLst>
              <a:ext uri="{FF2B5EF4-FFF2-40B4-BE49-F238E27FC236}">
                <a16:creationId xmlns:a16="http://schemas.microsoft.com/office/drawing/2014/main" id="{25CC6638-C48D-2A7E-79D7-03DCE473C979}"/>
              </a:ext>
            </a:extLst>
          </p:cNvPr>
          <p:cNvSpPr txBox="1"/>
          <p:nvPr/>
        </p:nvSpPr>
        <p:spPr>
          <a:xfrm>
            <a:off x="9728131" y="461770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</a:p>
        </p:txBody>
      </p:sp>
      <p:sp>
        <p:nvSpPr>
          <p:cNvPr id="272" name="流程图: 决策 271">
            <a:extLst>
              <a:ext uri="{FF2B5EF4-FFF2-40B4-BE49-F238E27FC236}">
                <a16:creationId xmlns:a16="http://schemas.microsoft.com/office/drawing/2014/main" id="{00F342E4-F6DB-38A6-7E0D-CF4EF93B269F}"/>
              </a:ext>
            </a:extLst>
          </p:cNvPr>
          <p:cNvSpPr/>
          <p:nvPr/>
        </p:nvSpPr>
        <p:spPr>
          <a:xfrm>
            <a:off x="9645227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3" name="直接箭头连接符 272">
            <a:extLst>
              <a:ext uri="{FF2B5EF4-FFF2-40B4-BE49-F238E27FC236}">
                <a16:creationId xmlns:a16="http://schemas.microsoft.com/office/drawing/2014/main" id="{B17E3E91-63DD-FCB4-616E-3B583C5A0C0D}"/>
              </a:ext>
            </a:extLst>
          </p:cNvPr>
          <p:cNvCxnSpPr/>
          <p:nvPr/>
        </p:nvCxnSpPr>
        <p:spPr>
          <a:xfrm>
            <a:off x="105219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>
            <a:extLst>
              <a:ext uri="{FF2B5EF4-FFF2-40B4-BE49-F238E27FC236}">
                <a16:creationId xmlns:a16="http://schemas.microsoft.com/office/drawing/2014/main" id="{652C281E-2B20-ECA7-F7FE-BAB5C5ADC8E5}"/>
              </a:ext>
            </a:extLst>
          </p:cNvPr>
          <p:cNvSpPr/>
          <p:nvPr/>
        </p:nvSpPr>
        <p:spPr>
          <a:xfrm>
            <a:off x="107489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>
            <a:extLst>
              <a:ext uri="{FF2B5EF4-FFF2-40B4-BE49-F238E27FC236}">
                <a16:creationId xmlns:a16="http://schemas.microsoft.com/office/drawing/2014/main" id="{79119EDB-2EB7-F1CD-69AB-B3C6DB6C1FDA}"/>
              </a:ext>
            </a:extLst>
          </p:cNvPr>
          <p:cNvSpPr txBox="1"/>
          <p:nvPr/>
        </p:nvSpPr>
        <p:spPr>
          <a:xfrm>
            <a:off x="10815038" y="46217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9" name="直接连接符 278">
            <a:extLst>
              <a:ext uri="{FF2B5EF4-FFF2-40B4-BE49-F238E27FC236}">
                <a16:creationId xmlns:a16="http://schemas.microsoft.com/office/drawing/2014/main" id="{0FB0A9E0-AA75-CDA7-5B9D-E75537A07788}"/>
              </a:ext>
            </a:extLst>
          </p:cNvPr>
          <p:cNvCxnSpPr/>
          <p:nvPr/>
        </p:nvCxnSpPr>
        <p:spPr>
          <a:xfrm>
            <a:off x="9039225" y="4159740"/>
            <a:ext cx="0" cy="432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矩形: 圆角 279">
            <a:extLst>
              <a:ext uri="{FF2B5EF4-FFF2-40B4-BE49-F238E27FC236}">
                <a16:creationId xmlns:a16="http://schemas.microsoft.com/office/drawing/2014/main" id="{081AAEAE-CB21-FC37-F865-3C77E3FA445B}"/>
              </a:ext>
            </a:extLst>
          </p:cNvPr>
          <p:cNvSpPr/>
          <p:nvPr/>
        </p:nvSpPr>
        <p:spPr>
          <a:xfrm>
            <a:off x="86722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93A9CFE9-C6B5-E691-1F98-2B8B4870FE19}"/>
              </a:ext>
            </a:extLst>
          </p:cNvPr>
          <p:cNvSpPr txBox="1"/>
          <p:nvPr/>
        </p:nvSpPr>
        <p:spPr>
          <a:xfrm>
            <a:off x="8642068" y="34076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3" name="直接箭头连接符 282">
            <a:extLst>
              <a:ext uri="{FF2B5EF4-FFF2-40B4-BE49-F238E27FC236}">
                <a16:creationId xmlns:a16="http://schemas.microsoft.com/office/drawing/2014/main" id="{F89D6166-A599-547D-7543-F4B0CCC13C1F}"/>
              </a:ext>
            </a:extLst>
          </p:cNvPr>
          <p:cNvCxnSpPr>
            <a:cxnSpLocks/>
          </p:cNvCxnSpPr>
          <p:nvPr/>
        </p:nvCxnSpPr>
        <p:spPr>
          <a:xfrm>
            <a:off x="8378789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接箭头连接符 283">
            <a:extLst>
              <a:ext uri="{FF2B5EF4-FFF2-40B4-BE49-F238E27FC236}">
                <a16:creationId xmlns:a16="http://schemas.microsoft.com/office/drawing/2014/main" id="{00A68F64-4A91-430D-6AAA-73126FC16FBE}"/>
              </a:ext>
            </a:extLst>
          </p:cNvPr>
          <p:cNvCxnSpPr/>
          <p:nvPr/>
        </p:nvCxnSpPr>
        <p:spPr>
          <a:xfrm>
            <a:off x="94019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文本框 284">
            <a:extLst>
              <a:ext uri="{FF2B5EF4-FFF2-40B4-BE49-F238E27FC236}">
                <a16:creationId xmlns:a16="http://schemas.microsoft.com/office/drawing/2014/main" id="{F2B15975-52E9-6444-7EE7-DE4B8CEB4CDB}"/>
              </a:ext>
            </a:extLst>
          </p:cNvPr>
          <p:cNvSpPr txBox="1"/>
          <p:nvPr/>
        </p:nvSpPr>
        <p:spPr>
          <a:xfrm>
            <a:off x="9728131" y="34651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</a:p>
        </p:txBody>
      </p:sp>
      <p:sp>
        <p:nvSpPr>
          <p:cNvPr id="286" name="流程图: 决策 285">
            <a:extLst>
              <a:ext uri="{FF2B5EF4-FFF2-40B4-BE49-F238E27FC236}">
                <a16:creationId xmlns:a16="http://schemas.microsoft.com/office/drawing/2014/main" id="{63A8C2DE-27AF-F641-2DE1-190C9B9511E5}"/>
              </a:ext>
            </a:extLst>
          </p:cNvPr>
          <p:cNvSpPr/>
          <p:nvPr/>
        </p:nvSpPr>
        <p:spPr>
          <a:xfrm>
            <a:off x="9645227" y="34430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7" name="直接箭头连接符 286">
            <a:extLst>
              <a:ext uri="{FF2B5EF4-FFF2-40B4-BE49-F238E27FC236}">
                <a16:creationId xmlns:a16="http://schemas.microsoft.com/office/drawing/2014/main" id="{CBE7A5DF-5B63-0C87-4923-7BB80E518A93}"/>
              </a:ext>
            </a:extLst>
          </p:cNvPr>
          <p:cNvCxnSpPr>
            <a:cxnSpLocks/>
          </p:cNvCxnSpPr>
          <p:nvPr/>
        </p:nvCxnSpPr>
        <p:spPr>
          <a:xfrm>
            <a:off x="10518775" y="3581884"/>
            <a:ext cx="593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连接符 289">
            <a:extLst>
              <a:ext uri="{FF2B5EF4-FFF2-40B4-BE49-F238E27FC236}">
                <a16:creationId xmlns:a16="http://schemas.microsoft.com/office/drawing/2014/main" id="{8C41794D-7382-133A-3F51-226A7CA00EA1}"/>
              </a:ext>
            </a:extLst>
          </p:cNvPr>
          <p:cNvCxnSpPr/>
          <p:nvPr/>
        </p:nvCxnSpPr>
        <p:spPr>
          <a:xfrm>
            <a:off x="11112500" y="3581890"/>
            <a:ext cx="0" cy="1010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4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>
            <a:extLst>
              <a:ext uri="{FF2B5EF4-FFF2-40B4-BE49-F238E27FC236}">
                <a16:creationId xmlns:a16="http://schemas.microsoft.com/office/drawing/2014/main" id="{2402339C-E3FC-46FD-197F-10EA665C0268}"/>
              </a:ext>
            </a:extLst>
          </p:cNvPr>
          <p:cNvSpPr txBox="1"/>
          <p:nvPr/>
        </p:nvSpPr>
        <p:spPr>
          <a:xfrm>
            <a:off x="895613" y="1760319"/>
            <a:ext cx="335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故障表现：加热到预设温度产生大量蒸汽（客户自查）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B7B2C15F-1149-1BE4-6744-EDD604385C29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F310852B-4174-1C70-4BCD-5BAE83979F4D}"/>
              </a:ext>
            </a:extLst>
          </p:cNvPr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检查重点：地区海拔</a:t>
            </a:r>
          </a:p>
        </p:txBody>
      </p:sp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03925596-7461-5D86-3329-2A2B84E8D2C4}"/>
              </a:ext>
            </a:extLst>
          </p:cNvPr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F284211F-A2CE-7DFA-1700-37859FFDC2E0}"/>
              </a:ext>
            </a:extLst>
          </p:cNvPr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E3CAABBE-3454-4395-3EE4-2AD638F8C0FB}"/>
              </a:ext>
            </a:extLst>
          </p:cNvPr>
          <p:cNvSpPr txBox="1"/>
          <p:nvPr/>
        </p:nvSpPr>
        <p:spPr>
          <a:xfrm>
            <a:off x="3454116" y="40426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2C31CCB2-F761-4041-0ACB-A7242AC73A6D}"/>
              </a:ext>
            </a:extLst>
          </p:cNvPr>
          <p:cNvSpPr txBox="1"/>
          <p:nvPr/>
        </p:nvSpPr>
        <p:spPr>
          <a:xfrm>
            <a:off x="5786762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124" name="流程图: 决策 123">
            <a:extLst>
              <a:ext uri="{FF2B5EF4-FFF2-40B4-BE49-F238E27FC236}">
                <a16:creationId xmlns:a16="http://schemas.microsoft.com/office/drawing/2014/main" id="{934029A6-C17A-1A77-BD23-6B794C766685}"/>
              </a:ext>
            </a:extLst>
          </p:cNvPr>
          <p:cNvSpPr/>
          <p:nvPr/>
        </p:nvSpPr>
        <p:spPr>
          <a:xfrm>
            <a:off x="5498677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DCDB4EF7-B1FC-5CAB-F754-52795A11E09F}"/>
              </a:ext>
            </a:extLst>
          </p:cNvPr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0539CD90-157F-7075-513F-6B8251E2C487}"/>
              </a:ext>
            </a:extLst>
          </p:cNvPr>
          <p:cNvSpPr/>
          <p:nvPr/>
        </p:nvSpPr>
        <p:spPr>
          <a:xfrm>
            <a:off x="452565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B0EA8BC3-7295-2872-3CFA-AED28A83CCF9}"/>
              </a:ext>
            </a:extLst>
          </p:cNvPr>
          <p:cNvSpPr txBox="1"/>
          <p:nvPr/>
        </p:nvSpPr>
        <p:spPr>
          <a:xfrm>
            <a:off x="4543633" y="39791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>
            <a:extLst>
              <a:ext uri="{FF2B5EF4-FFF2-40B4-BE49-F238E27FC236}">
                <a16:creationId xmlns:a16="http://schemas.microsoft.com/office/drawing/2014/main" id="{CDB953A2-DC98-82DF-5C4D-E91CB3430AAC}"/>
              </a:ext>
            </a:extLst>
          </p:cNvPr>
          <p:cNvCxnSpPr>
            <a:cxnSpLocks/>
          </p:cNvCxnSpPr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>
            <a:extLst>
              <a:ext uri="{FF2B5EF4-FFF2-40B4-BE49-F238E27FC236}">
                <a16:creationId xmlns:a16="http://schemas.microsoft.com/office/drawing/2014/main" id="{01FD3CB6-9431-0DA6-9F69-A2F83348880D}"/>
              </a:ext>
            </a:extLst>
          </p:cNvPr>
          <p:cNvSpPr txBox="1"/>
          <p:nvPr/>
        </p:nvSpPr>
        <p:spPr>
          <a:xfrm>
            <a:off x="4748539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</a:p>
        </p:txBody>
      </p:sp>
      <p:sp>
        <p:nvSpPr>
          <p:cNvPr id="130" name="流程图: 决策 129">
            <a:extLst>
              <a:ext uri="{FF2B5EF4-FFF2-40B4-BE49-F238E27FC236}">
                <a16:creationId xmlns:a16="http://schemas.microsoft.com/office/drawing/2014/main" id="{AE5AE082-4883-36CD-4762-7F589DB4B896}"/>
              </a:ext>
            </a:extLst>
          </p:cNvPr>
          <p:cNvSpPr/>
          <p:nvPr/>
        </p:nvSpPr>
        <p:spPr>
          <a:xfrm>
            <a:off x="4460452" y="4589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DEEB5655-C999-C764-1DA1-F37C104A51F6}"/>
              </a:ext>
            </a:extLst>
          </p:cNvPr>
          <p:cNvSpPr/>
          <p:nvPr/>
        </p:nvSpPr>
        <p:spPr>
          <a:xfrm>
            <a:off x="97107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FADAE7FE-978F-443D-E825-1760C621BD19}"/>
              </a:ext>
            </a:extLst>
          </p:cNvPr>
          <p:cNvSpPr txBox="1"/>
          <p:nvPr/>
        </p:nvSpPr>
        <p:spPr>
          <a:xfrm>
            <a:off x="9776823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蒸汽产生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箭头连接符 132">
            <a:extLst>
              <a:ext uri="{FF2B5EF4-FFF2-40B4-BE49-F238E27FC236}">
                <a16:creationId xmlns:a16="http://schemas.microsoft.com/office/drawing/2014/main" id="{04A4A362-0335-A693-6093-322D3EC028C4}"/>
              </a:ext>
            </a:extLst>
          </p:cNvPr>
          <p:cNvCxnSpPr>
            <a:cxnSpLocks/>
          </p:cNvCxnSpPr>
          <p:nvPr/>
        </p:nvCxnSpPr>
        <p:spPr>
          <a:xfrm>
            <a:off x="7340177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CCD11067-59C4-E3F1-EAE4-3A6A7111650E}"/>
              </a:ext>
            </a:extLst>
          </p:cNvPr>
          <p:cNvSpPr/>
          <p:nvPr/>
        </p:nvSpPr>
        <p:spPr>
          <a:xfrm>
            <a:off x="76374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F8B1B00B-415D-136D-40EF-AB0C04622379}"/>
              </a:ext>
            </a:extLst>
          </p:cNvPr>
          <p:cNvSpPr txBox="1"/>
          <p:nvPr/>
        </p:nvSpPr>
        <p:spPr>
          <a:xfrm>
            <a:off x="7703540" y="39740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E200EC51-B76A-B2DE-FE4C-AC9D60AC2FBB}"/>
              </a:ext>
            </a:extLst>
          </p:cNvPr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963BBEB0-A20D-A8E5-3002-E0C9945F5B43}"/>
              </a:ext>
            </a:extLst>
          </p:cNvPr>
          <p:cNvSpPr txBox="1"/>
          <p:nvPr/>
        </p:nvSpPr>
        <p:spPr>
          <a:xfrm>
            <a:off x="863919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24B0D01A-0C81-ED00-E691-ACE897943BDC}"/>
              </a:ext>
            </a:extLst>
          </p:cNvPr>
          <p:cNvCxnSpPr>
            <a:cxnSpLocks/>
          </p:cNvCxnSpPr>
          <p:nvPr/>
        </p:nvCxnSpPr>
        <p:spPr>
          <a:xfrm>
            <a:off x="83756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>
            <a:extLst>
              <a:ext uri="{FF2B5EF4-FFF2-40B4-BE49-F238E27FC236}">
                <a16:creationId xmlns:a16="http://schemas.microsoft.com/office/drawing/2014/main" id="{DD25FC9C-55F0-3DD7-AB78-3AD62737D97F}"/>
              </a:ext>
            </a:extLst>
          </p:cNvPr>
          <p:cNvCxnSpPr>
            <a:cxnSpLocks/>
          </p:cNvCxnSpPr>
          <p:nvPr/>
        </p:nvCxnSpPr>
        <p:spPr>
          <a:xfrm>
            <a:off x="94138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: 圆角 139">
            <a:extLst>
              <a:ext uri="{FF2B5EF4-FFF2-40B4-BE49-F238E27FC236}">
                <a16:creationId xmlns:a16="http://schemas.microsoft.com/office/drawing/2014/main" id="{75D24C3A-9A98-5702-9BCB-A7F3B52A07B2}"/>
              </a:ext>
            </a:extLst>
          </p:cNvPr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26DC3F84-4ADD-2FB3-D30A-61F7A926A30C}"/>
              </a:ext>
            </a:extLst>
          </p:cNvPr>
          <p:cNvSpPr txBox="1"/>
          <p:nvPr/>
        </p:nvSpPr>
        <p:spPr>
          <a:xfrm>
            <a:off x="6537087" y="3986723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预设温度调低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每千米下降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2" name="直接箭头连接符 141">
            <a:extLst>
              <a:ext uri="{FF2B5EF4-FFF2-40B4-BE49-F238E27FC236}">
                <a16:creationId xmlns:a16="http://schemas.microsoft.com/office/drawing/2014/main" id="{D61E41CF-C058-D96C-9D9E-DF0D27FF58E9}"/>
              </a:ext>
            </a:extLst>
          </p:cNvPr>
          <p:cNvCxnSpPr/>
          <p:nvPr/>
        </p:nvCxnSpPr>
        <p:spPr>
          <a:xfrm>
            <a:off x="4889796" y="4300461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>
            <a:extLst>
              <a:ext uri="{FF2B5EF4-FFF2-40B4-BE49-F238E27FC236}">
                <a16:creationId xmlns:a16="http://schemas.microsoft.com/office/drawing/2014/main" id="{8EA59B47-DDC4-F8AF-8A4A-9D7994ADCA34}"/>
              </a:ext>
            </a:extLst>
          </p:cNvPr>
          <p:cNvSpPr/>
          <p:nvPr/>
        </p:nvSpPr>
        <p:spPr>
          <a:xfrm>
            <a:off x="1074577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0D965CC0-5337-19D6-4C9A-BEF4A9C208B2}"/>
              </a:ext>
            </a:extLst>
          </p:cNvPr>
          <p:cNvSpPr txBox="1"/>
          <p:nvPr/>
        </p:nvSpPr>
        <p:spPr>
          <a:xfrm>
            <a:off x="10815046" y="4043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>
            <a:extLst>
              <a:ext uri="{FF2B5EF4-FFF2-40B4-BE49-F238E27FC236}">
                <a16:creationId xmlns:a16="http://schemas.microsoft.com/office/drawing/2014/main" id="{24B0782D-AE8A-FCE0-D688-C258AABB38E4}"/>
              </a:ext>
            </a:extLst>
          </p:cNvPr>
          <p:cNvCxnSpPr>
            <a:cxnSpLocks/>
          </p:cNvCxnSpPr>
          <p:nvPr/>
        </p:nvCxnSpPr>
        <p:spPr>
          <a:xfrm>
            <a:off x="104488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A67FF210-A3A1-6884-9E50-AB4246E27677}"/>
              </a:ext>
            </a:extLst>
          </p:cNvPr>
          <p:cNvSpPr/>
          <p:nvPr/>
        </p:nvSpPr>
        <p:spPr>
          <a:xfrm>
            <a:off x="5563261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E7C266B6-2D49-FDBE-1186-B0286A1C0DF1}"/>
              </a:ext>
            </a:extLst>
          </p:cNvPr>
          <p:cNvSpPr txBox="1"/>
          <p:nvPr/>
        </p:nvSpPr>
        <p:spPr>
          <a:xfrm>
            <a:off x="5478645" y="455410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>
            <a:extLst>
              <a:ext uri="{FF2B5EF4-FFF2-40B4-BE49-F238E27FC236}">
                <a16:creationId xmlns:a16="http://schemas.microsoft.com/office/drawing/2014/main" id="{AAB68982-A52C-84B3-F54B-25F24084B872}"/>
              </a:ext>
            </a:extLst>
          </p:cNvPr>
          <p:cNvCxnSpPr/>
          <p:nvPr/>
        </p:nvCxnSpPr>
        <p:spPr>
          <a:xfrm>
            <a:off x="5336556" y="473153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>
            <a:extLst>
              <a:ext uri="{FF2B5EF4-FFF2-40B4-BE49-F238E27FC236}">
                <a16:creationId xmlns:a16="http://schemas.microsoft.com/office/drawing/2014/main" id="{51841082-4C8B-6705-A1C3-3B9ECCABDC2B}"/>
              </a:ext>
            </a:extLst>
          </p:cNvPr>
          <p:cNvSpPr/>
          <p:nvPr/>
        </p:nvSpPr>
        <p:spPr>
          <a:xfrm>
            <a:off x="6601486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DE1086CB-CBF2-569A-629C-18F64F769000}"/>
              </a:ext>
            </a:extLst>
          </p:cNvPr>
          <p:cNvSpPr txBox="1"/>
          <p:nvPr/>
        </p:nvSpPr>
        <p:spPr>
          <a:xfrm>
            <a:off x="6763763" y="46176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5C82ED16-38B3-8A00-2FBD-D2AA50DD9224}"/>
              </a:ext>
            </a:extLst>
          </p:cNvPr>
          <p:cNvCxnSpPr>
            <a:cxnSpLocks/>
          </p:cNvCxnSpPr>
          <p:nvPr/>
        </p:nvCxnSpPr>
        <p:spPr>
          <a:xfrm>
            <a:off x="6295406" y="473153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文本框 151">
            <a:extLst>
              <a:ext uri="{FF2B5EF4-FFF2-40B4-BE49-F238E27FC236}">
                <a16:creationId xmlns:a16="http://schemas.microsoft.com/office/drawing/2014/main" id="{669D235D-92D7-F6DC-21B8-DF8DC5C67F9A}"/>
              </a:ext>
            </a:extLst>
          </p:cNvPr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B8A850A2-45CB-FFC8-05DE-3050B886BC59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</p:spTree>
    <p:extLst>
      <p:ext uri="{BB962C8B-B14F-4D97-AF65-F5344CB8AC3E}">
        <p14:creationId xmlns:p14="http://schemas.microsoft.com/office/powerpoint/2010/main" val="20657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79F1-6907-ABB0-0324-B4D9E477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06400971-4E51-68D0-D75E-2D7B262A2064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08EE2091-31C2-AF49-34CE-563DC5276D0A}"/>
              </a:ext>
            </a:extLst>
          </p:cNvPr>
          <p:cNvSpPr txBox="1"/>
          <p:nvPr/>
        </p:nvSpPr>
        <p:spPr>
          <a:xfrm>
            <a:off x="895613" y="1760319"/>
            <a:ext cx="2501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3DBEB4AD-9CD6-E998-BB62-381774FACE20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67545D83-DA55-FC22-95AF-E11CDF01CACF}"/>
              </a:ext>
            </a:extLst>
          </p:cNvPr>
          <p:cNvSpPr txBox="1"/>
          <p:nvPr/>
        </p:nvSpPr>
        <p:spPr>
          <a:xfrm>
            <a:off x="898321" y="2330117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维修配件：控制板、继电器、温度探针</a:t>
            </a:r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BB148C16-FE3D-7168-6AC8-054BDCE7A7E6}"/>
              </a:ext>
            </a:extLst>
          </p:cNvPr>
          <p:cNvSpPr/>
          <p:nvPr/>
        </p:nvSpPr>
        <p:spPr>
          <a:xfrm>
            <a:off x="3487430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E02993B6-7A34-60E0-8831-A0300FBAA890}"/>
              </a:ext>
            </a:extLst>
          </p:cNvPr>
          <p:cNvSpPr txBox="1"/>
          <p:nvPr/>
        </p:nvSpPr>
        <p:spPr>
          <a:xfrm>
            <a:off x="3434880" y="4045803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12E79B26-F414-218B-4FB6-073DB8CB7CF3}"/>
              </a:ext>
            </a:extLst>
          </p:cNvPr>
          <p:cNvSpPr txBox="1"/>
          <p:nvPr/>
        </p:nvSpPr>
        <p:spPr>
          <a:xfrm>
            <a:off x="4738653" y="4613286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132" name="流程图: 决策 131">
            <a:extLst>
              <a:ext uri="{FF2B5EF4-FFF2-40B4-BE49-F238E27FC236}">
                <a16:creationId xmlns:a16="http://schemas.microsoft.com/office/drawing/2014/main" id="{D8E2E8DC-2219-B5CB-6145-AE1157DC89B9}"/>
              </a:ext>
            </a:extLst>
          </p:cNvPr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A0C2A929-02AA-36C4-350D-FD7D52C5BF5C}"/>
              </a:ext>
            </a:extLst>
          </p:cNvPr>
          <p:cNvSpPr/>
          <p:nvPr/>
        </p:nvSpPr>
        <p:spPr>
          <a:xfrm>
            <a:off x="55578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A6A621ED-8785-DEAE-CEFA-D382758B3680}"/>
              </a:ext>
            </a:extLst>
          </p:cNvPr>
          <p:cNvSpPr txBox="1"/>
          <p:nvPr/>
        </p:nvSpPr>
        <p:spPr>
          <a:xfrm>
            <a:off x="5559778" y="4555048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输出端状态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6" name="直接箭头连接符 145">
            <a:extLst>
              <a:ext uri="{FF2B5EF4-FFF2-40B4-BE49-F238E27FC236}">
                <a16:creationId xmlns:a16="http://schemas.microsoft.com/office/drawing/2014/main" id="{7462D639-63EF-448B-FA79-72982D0FED55}"/>
              </a:ext>
            </a:extLst>
          </p:cNvPr>
          <p:cNvCxnSpPr/>
          <p:nvPr/>
        </p:nvCxnSpPr>
        <p:spPr>
          <a:xfrm>
            <a:off x="5333931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本框 146">
            <a:extLst>
              <a:ext uri="{FF2B5EF4-FFF2-40B4-BE49-F238E27FC236}">
                <a16:creationId xmlns:a16="http://schemas.microsoft.com/office/drawing/2014/main" id="{7644AA53-93BA-FCEB-5F71-A1E88617C64D}"/>
              </a:ext>
            </a:extLst>
          </p:cNvPr>
          <p:cNvSpPr txBox="1"/>
          <p:nvPr/>
        </p:nvSpPr>
        <p:spPr>
          <a:xfrm>
            <a:off x="5776877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153" name="流程图: 决策 152">
            <a:extLst>
              <a:ext uri="{FF2B5EF4-FFF2-40B4-BE49-F238E27FC236}">
                <a16:creationId xmlns:a16="http://schemas.microsoft.com/office/drawing/2014/main" id="{E9F8416B-1C57-3041-8905-3C449F91DD2C}"/>
              </a:ext>
            </a:extLst>
          </p:cNvPr>
          <p:cNvSpPr/>
          <p:nvPr/>
        </p:nvSpPr>
        <p:spPr>
          <a:xfrm>
            <a:off x="549203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2" name="直接箭头连接符 161">
            <a:extLst>
              <a:ext uri="{FF2B5EF4-FFF2-40B4-BE49-F238E27FC236}">
                <a16:creationId xmlns:a16="http://schemas.microsoft.com/office/drawing/2014/main" id="{DD05EBD5-33AF-C19E-09A1-B0012D445536}"/>
              </a:ext>
            </a:extLst>
          </p:cNvPr>
          <p:cNvCxnSpPr/>
          <p:nvPr/>
        </p:nvCxnSpPr>
        <p:spPr>
          <a:xfrm>
            <a:off x="6372156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>
            <a:extLst>
              <a:ext uri="{FF2B5EF4-FFF2-40B4-BE49-F238E27FC236}">
                <a16:creationId xmlns:a16="http://schemas.microsoft.com/office/drawing/2014/main" id="{815F597F-4C3A-98E0-D8B7-ABAAAE278DD1}"/>
              </a:ext>
            </a:extLst>
          </p:cNvPr>
          <p:cNvCxnSpPr>
            <a:cxnSpLocks/>
          </p:cNvCxnSpPr>
          <p:nvPr/>
        </p:nvCxnSpPr>
        <p:spPr>
          <a:xfrm>
            <a:off x="4219575" y="41597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CD362A69-05C0-1A53-97A5-B5A37CE70667}"/>
              </a:ext>
            </a:extLst>
          </p:cNvPr>
          <p:cNvSpPr/>
          <p:nvPr/>
        </p:nvSpPr>
        <p:spPr>
          <a:xfrm>
            <a:off x="65960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BD0B22A5-19FF-D090-80FA-2E0EEE058BD9}"/>
              </a:ext>
            </a:extLst>
          </p:cNvPr>
          <p:cNvSpPr txBox="1"/>
          <p:nvPr/>
        </p:nvSpPr>
        <p:spPr>
          <a:xfrm>
            <a:off x="6489001" y="3977198"/>
            <a:ext cx="9476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查看屏幕温度与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实际温度差异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5" name="直接箭头连接符 194">
            <a:extLst>
              <a:ext uri="{FF2B5EF4-FFF2-40B4-BE49-F238E27FC236}">
                <a16:creationId xmlns:a16="http://schemas.microsoft.com/office/drawing/2014/main" id="{E0D456CD-55F2-D57F-4B5A-4D357547D942}"/>
              </a:ext>
            </a:extLst>
          </p:cNvPr>
          <p:cNvCxnSpPr/>
          <p:nvPr/>
        </p:nvCxnSpPr>
        <p:spPr>
          <a:xfrm>
            <a:off x="74072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: 圆角 165">
            <a:extLst>
              <a:ext uri="{FF2B5EF4-FFF2-40B4-BE49-F238E27FC236}">
                <a16:creationId xmlns:a16="http://schemas.microsoft.com/office/drawing/2014/main" id="{C69F4310-9823-98B6-1CFA-988ECC932907}"/>
              </a:ext>
            </a:extLst>
          </p:cNvPr>
          <p:cNvSpPr/>
          <p:nvPr/>
        </p:nvSpPr>
        <p:spPr>
          <a:xfrm>
            <a:off x="76342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0D969B1A-DCAF-ADC3-9BE5-40E71101C9BE}"/>
              </a:ext>
            </a:extLst>
          </p:cNvPr>
          <p:cNvSpPr txBox="1"/>
          <p:nvPr/>
        </p:nvSpPr>
        <p:spPr>
          <a:xfrm>
            <a:off x="7636227" y="4618548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739B6D32-CCF5-5403-A5D6-FFF0E7E59644}"/>
              </a:ext>
            </a:extLst>
          </p:cNvPr>
          <p:cNvSpPr txBox="1"/>
          <p:nvPr/>
        </p:nvSpPr>
        <p:spPr>
          <a:xfrm>
            <a:off x="6757394" y="461328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通路</a:t>
            </a:r>
          </a:p>
        </p:txBody>
      </p:sp>
      <p:sp>
        <p:nvSpPr>
          <p:cNvPr id="172" name="流程图: 决策 171">
            <a:extLst>
              <a:ext uri="{FF2B5EF4-FFF2-40B4-BE49-F238E27FC236}">
                <a16:creationId xmlns:a16="http://schemas.microsoft.com/office/drawing/2014/main" id="{A41626E4-6A6D-36C5-C21C-918652761C19}"/>
              </a:ext>
            </a:extLst>
          </p:cNvPr>
          <p:cNvSpPr/>
          <p:nvPr/>
        </p:nvSpPr>
        <p:spPr>
          <a:xfrm>
            <a:off x="65302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矩形: 圆角 175">
            <a:extLst>
              <a:ext uri="{FF2B5EF4-FFF2-40B4-BE49-F238E27FC236}">
                <a16:creationId xmlns:a16="http://schemas.microsoft.com/office/drawing/2014/main" id="{11F12C37-6E4A-7145-65C7-690765FDF61A}"/>
              </a:ext>
            </a:extLst>
          </p:cNvPr>
          <p:cNvSpPr/>
          <p:nvPr/>
        </p:nvSpPr>
        <p:spPr>
          <a:xfrm>
            <a:off x="97107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DCAC1A85-DF35-8289-2A67-AD7147C69D6F}"/>
              </a:ext>
            </a:extLst>
          </p:cNvPr>
          <p:cNvSpPr txBox="1"/>
          <p:nvPr/>
        </p:nvSpPr>
        <p:spPr>
          <a:xfrm>
            <a:off x="9600488" y="4624898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2" name="直接箭头连接符 181">
            <a:extLst>
              <a:ext uri="{FF2B5EF4-FFF2-40B4-BE49-F238E27FC236}">
                <a16:creationId xmlns:a16="http://schemas.microsoft.com/office/drawing/2014/main" id="{6A157976-494D-EFD8-4D16-CCE72694F8E0}"/>
              </a:ext>
            </a:extLst>
          </p:cNvPr>
          <p:cNvCxnSpPr/>
          <p:nvPr/>
        </p:nvCxnSpPr>
        <p:spPr>
          <a:xfrm>
            <a:off x="6292781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矩形: 圆角 185">
            <a:extLst>
              <a:ext uri="{FF2B5EF4-FFF2-40B4-BE49-F238E27FC236}">
                <a16:creationId xmlns:a16="http://schemas.microsoft.com/office/drawing/2014/main" id="{CDC6137C-B4E6-D8D4-E529-837D3B6E943E}"/>
              </a:ext>
            </a:extLst>
          </p:cNvPr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DD4A813A-247E-ECEA-D4BE-57620BC6D5DE}"/>
              </a:ext>
            </a:extLst>
          </p:cNvPr>
          <p:cNvSpPr txBox="1"/>
          <p:nvPr/>
        </p:nvSpPr>
        <p:spPr>
          <a:xfrm>
            <a:off x="9763997" y="4047048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>
            <a:extLst>
              <a:ext uri="{FF2B5EF4-FFF2-40B4-BE49-F238E27FC236}">
                <a16:creationId xmlns:a16="http://schemas.microsoft.com/office/drawing/2014/main" id="{65351F07-80F6-1E0A-87C7-D45BB496AE60}"/>
              </a:ext>
            </a:extLst>
          </p:cNvPr>
          <p:cNvCxnSpPr>
            <a:cxnSpLocks/>
          </p:cNvCxnSpPr>
          <p:nvPr/>
        </p:nvCxnSpPr>
        <p:spPr>
          <a:xfrm flipV="1">
            <a:off x="10077450" y="43036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: 圆角 193">
            <a:extLst>
              <a:ext uri="{FF2B5EF4-FFF2-40B4-BE49-F238E27FC236}">
                <a16:creationId xmlns:a16="http://schemas.microsoft.com/office/drawing/2014/main" id="{D27131A0-B362-6343-8FD9-6E5B934EDD28}"/>
              </a:ext>
            </a:extLst>
          </p:cNvPr>
          <p:cNvSpPr/>
          <p:nvPr/>
        </p:nvSpPr>
        <p:spPr>
          <a:xfrm>
            <a:off x="86693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4D292D21-9857-288A-73FF-AE34EB91FF49}"/>
              </a:ext>
            </a:extLst>
          </p:cNvPr>
          <p:cNvSpPr txBox="1"/>
          <p:nvPr/>
        </p:nvSpPr>
        <p:spPr>
          <a:xfrm>
            <a:off x="8616777" y="4047048"/>
            <a:ext cx="83869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更换温度探针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>
            <a:extLst>
              <a:ext uri="{FF2B5EF4-FFF2-40B4-BE49-F238E27FC236}">
                <a16:creationId xmlns:a16="http://schemas.microsoft.com/office/drawing/2014/main" id="{040DF6B2-2E74-B2CC-1546-214E5573BB9D}"/>
              </a:ext>
            </a:extLst>
          </p:cNvPr>
          <p:cNvSpPr/>
          <p:nvPr/>
        </p:nvSpPr>
        <p:spPr>
          <a:xfrm>
            <a:off x="452277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ACD628BF-0232-AB26-DADD-A71F091C6FFB}"/>
              </a:ext>
            </a:extLst>
          </p:cNvPr>
          <p:cNvSpPr txBox="1"/>
          <p:nvPr/>
        </p:nvSpPr>
        <p:spPr>
          <a:xfrm>
            <a:off x="4524726" y="398037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3" name="直接箭头连接符 202">
            <a:extLst>
              <a:ext uri="{FF2B5EF4-FFF2-40B4-BE49-F238E27FC236}">
                <a16:creationId xmlns:a16="http://schemas.microsoft.com/office/drawing/2014/main" id="{1A5B901B-192E-5C79-19B6-AA2CC71F9020}"/>
              </a:ext>
            </a:extLst>
          </p:cNvPr>
          <p:cNvCxnSpPr/>
          <p:nvPr/>
        </p:nvCxnSpPr>
        <p:spPr>
          <a:xfrm>
            <a:off x="525773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箭头连接符 207">
            <a:extLst>
              <a:ext uri="{FF2B5EF4-FFF2-40B4-BE49-F238E27FC236}">
                <a16:creationId xmlns:a16="http://schemas.microsoft.com/office/drawing/2014/main" id="{7ECE09D5-E30D-8970-02A6-26BD218BB87A}"/>
              </a:ext>
            </a:extLst>
          </p:cNvPr>
          <p:cNvCxnSpPr/>
          <p:nvPr/>
        </p:nvCxnSpPr>
        <p:spPr>
          <a:xfrm>
            <a:off x="4889796" y="4303636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箭头连接符 227">
            <a:extLst>
              <a:ext uri="{FF2B5EF4-FFF2-40B4-BE49-F238E27FC236}">
                <a16:creationId xmlns:a16="http://schemas.microsoft.com/office/drawing/2014/main" id="{B3C102D0-F43A-BA33-7A35-3B46B02713BC}"/>
              </a:ext>
            </a:extLst>
          </p:cNvPr>
          <p:cNvCxnSpPr>
            <a:cxnSpLocks/>
          </p:cNvCxnSpPr>
          <p:nvPr/>
        </p:nvCxnSpPr>
        <p:spPr>
          <a:xfrm>
            <a:off x="8372052" y="473440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矩形: 圆角 228">
            <a:extLst>
              <a:ext uri="{FF2B5EF4-FFF2-40B4-BE49-F238E27FC236}">
                <a16:creationId xmlns:a16="http://schemas.microsoft.com/office/drawing/2014/main" id="{5DAF343B-5074-7BF8-9A34-9F0B40F18124}"/>
              </a:ext>
            </a:extLst>
          </p:cNvPr>
          <p:cNvSpPr/>
          <p:nvPr/>
        </p:nvSpPr>
        <p:spPr>
          <a:xfrm>
            <a:off x="86693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E05180A8-2DB4-C244-676B-C70B8EAAAFE7}"/>
              </a:ext>
            </a:extLst>
          </p:cNvPr>
          <p:cNvSpPr txBox="1"/>
          <p:nvPr/>
        </p:nvSpPr>
        <p:spPr>
          <a:xfrm>
            <a:off x="8668089" y="455187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>
            <a:extLst>
              <a:ext uri="{FF2B5EF4-FFF2-40B4-BE49-F238E27FC236}">
                <a16:creationId xmlns:a16="http://schemas.microsoft.com/office/drawing/2014/main" id="{276CE3ED-7FF8-273C-C318-014580503175}"/>
              </a:ext>
            </a:extLst>
          </p:cNvPr>
          <p:cNvCxnSpPr>
            <a:cxnSpLocks/>
          </p:cNvCxnSpPr>
          <p:nvPr/>
        </p:nvCxnSpPr>
        <p:spPr>
          <a:xfrm>
            <a:off x="940748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矩形: 圆角 233">
            <a:extLst>
              <a:ext uri="{FF2B5EF4-FFF2-40B4-BE49-F238E27FC236}">
                <a16:creationId xmlns:a16="http://schemas.microsoft.com/office/drawing/2014/main" id="{0A9CFFEA-937A-1493-0CE2-85C89BE268B3}"/>
              </a:ext>
            </a:extLst>
          </p:cNvPr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2AFC662C-630E-26F8-852C-8CED622EC8A7}"/>
              </a:ext>
            </a:extLst>
          </p:cNvPr>
          <p:cNvSpPr txBox="1"/>
          <p:nvPr/>
        </p:nvSpPr>
        <p:spPr>
          <a:xfrm>
            <a:off x="7636226" y="3475548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>
            <a:extLst>
              <a:ext uri="{FF2B5EF4-FFF2-40B4-BE49-F238E27FC236}">
                <a16:creationId xmlns:a16="http://schemas.microsoft.com/office/drawing/2014/main" id="{6D4EA358-D21A-BD5E-3727-DC81C4E48F23}"/>
              </a:ext>
            </a:extLst>
          </p:cNvPr>
          <p:cNvSpPr/>
          <p:nvPr/>
        </p:nvSpPr>
        <p:spPr>
          <a:xfrm>
            <a:off x="107457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2" name="文本框 241">
            <a:extLst>
              <a:ext uri="{FF2B5EF4-FFF2-40B4-BE49-F238E27FC236}">
                <a16:creationId xmlns:a16="http://schemas.microsoft.com/office/drawing/2014/main" id="{1F3969D7-8A37-54B2-AC7E-AFDAA5B328BF}"/>
              </a:ext>
            </a:extLst>
          </p:cNvPr>
          <p:cNvSpPr txBox="1"/>
          <p:nvPr/>
        </p:nvSpPr>
        <p:spPr>
          <a:xfrm>
            <a:off x="10802222" y="347237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3" name="直接箭头连接符 242">
            <a:extLst>
              <a:ext uri="{FF2B5EF4-FFF2-40B4-BE49-F238E27FC236}">
                <a16:creationId xmlns:a16="http://schemas.microsoft.com/office/drawing/2014/main" id="{BA30A8B2-BFE3-250E-A343-D5A8392F5B55}"/>
              </a:ext>
            </a:extLst>
          </p:cNvPr>
          <p:cNvCxnSpPr>
            <a:cxnSpLocks/>
          </p:cNvCxnSpPr>
          <p:nvPr/>
        </p:nvCxnSpPr>
        <p:spPr>
          <a:xfrm>
            <a:off x="8375227" y="35850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矩形: 圆角 245">
            <a:extLst>
              <a:ext uri="{FF2B5EF4-FFF2-40B4-BE49-F238E27FC236}">
                <a16:creationId xmlns:a16="http://schemas.microsoft.com/office/drawing/2014/main" id="{E2A7403D-4F30-18A6-5382-61E4EEEED849}"/>
              </a:ext>
            </a:extLst>
          </p:cNvPr>
          <p:cNvSpPr/>
          <p:nvPr/>
        </p:nvSpPr>
        <p:spPr>
          <a:xfrm>
            <a:off x="86725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BD349646-9850-B96A-CAED-DC87023452C3}"/>
              </a:ext>
            </a:extLst>
          </p:cNvPr>
          <p:cNvSpPr txBox="1"/>
          <p:nvPr/>
        </p:nvSpPr>
        <p:spPr>
          <a:xfrm>
            <a:off x="8671264" y="340252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矩形: 圆角 267">
            <a:extLst>
              <a:ext uri="{FF2B5EF4-FFF2-40B4-BE49-F238E27FC236}">
                <a16:creationId xmlns:a16="http://schemas.microsoft.com/office/drawing/2014/main" id="{F664E34E-FB19-97EC-4082-B57FA945F3DF}"/>
              </a:ext>
            </a:extLst>
          </p:cNvPr>
          <p:cNvSpPr/>
          <p:nvPr/>
        </p:nvSpPr>
        <p:spPr>
          <a:xfrm>
            <a:off x="970755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>
            <a:extLst>
              <a:ext uri="{FF2B5EF4-FFF2-40B4-BE49-F238E27FC236}">
                <a16:creationId xmlns:a16="http://schemas.microsoft.com/office/drawing/2014/main" id="{8E521D8E-4AC4-B5AE-7384-20556D4B7DB3}"/>
              </a:ext>
            </a:extLst>
          </p:cNvPr>
          <p:cNvSpPr txBox="1"/>
          <p:nvPr/>
        </p:nvSpPr>
        <p:spPr>
          <a:xfrm>
            <a:off x="9600500" y="3475548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0" name="直接箭头连接符 269">
            <a:extLst>
              <a:ext uri="{FF2B5EF4-FFF2-40B4-BE49-F238E27FC236}">
                <a16:creationId xmlns:a16="http://schemas.microsoft.com/office/drawing/2014/main" id="{FBCA4D7C-5F47-9CD9-F4B8-69334793FA95}"/>
              </a:ext>
            </a:extLst>
          </p:cNvPr>
          <p:cNvCxnSpPr>
            <a:cxnSpLocks/>
          </p:cNvCxnSpPr>
          <p:nvPr/>
        </p:nvCxnSpPr>
        <p:spPr>
          <a:xfrm>
            <a:off x="9410664" y="35850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箭头连接符 270">
            <a:extLst>
              <a:ext uri="{FF2B5EF4-FFF2-40B4-BE49-F238E27FC236}">
                <a16:creationId xmlns:a16="http://schemas.microsoft.com/office/drawing/2014/main" id="{0E4B8E30-38F3-86B9-3095-E8F941B3A2A0}"/>
              </a:ext>
            </a:extLst>
          </p:cNvPr>
          <p:cNvCxnSpPr>
            <a:cxnSpLocks/>
          </p:cNvCxnSpPr>
          <p:nvPr/>
        </p:nvCxnSpPr>
        <p:spPr>
          <a:xfrm>
            <a:off x="10448889" y="35850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文本框 271">
            <a:extLst>
              <a:ext uri="{FF2B5EF4-FFF2-40B4-BE49-F238E27FC236}">
                <a16:creationId xmlns:a16="http://schemas.microsoft.com/office/drawing/2014/main" id="{5347E8C5-523C-A2C5-2E2C-A76CF16FD58D}"/>
              </a:ext>
            </a:extLst>
          </p:cNvPr>
          <p:cNvSpPr txBox="1"/>
          <p:nvPr/>
        </p:nvSpPr>
        <p:spPr>
          <a:xfrm>
            <a:off x="7853327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</a:p>
        </p:txBody>
      </p:sp>
      <p:sp>
        <p:nvSpPr>
          <p:cNvPr id="273" name="流程图: 决策 272">
            <a:extLst>
              <a:ext uri="{FF2B5EF4-FFF2-40B4-BE49-F238E27FC236}">
                <a16:creationId xmlns:a16="http://schemas.microsoft.com/office/drawing/2014/main" id="{5729A3FB-AAA0-CE90-78A6-06544385EE96}"/>
              </a:ext>
            </a:extLst>
          </p:cNvPr>
          <p:cNvSpPr/>
          <p:nvPr/>
        </p:nvSpPr>
        <p:spPr>
          <a:xfrm>
            <a:off x="75684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4" name="直接箭头连接符 273">
            <a:extLst>
              <a:ext uri="{FF2B5EF4-FFF2-40B4-BE49-F238E27FC236}">
                <a16:creationId xmlns:a16="http://schemas.microsoft.com/office/drawing/2014/main" id="{428A78A8-56B5-1422-E2C1-A99F785A8B32}"/>
              </a:ext>
            </a:extLst>
          </p:cNvPr>
          <p:cNvCxnSpPr/>
          <p:nvPr/>
        </p:nvCxnSpPr>
        <p:spPr>
          <a:xfrm>
            <a:off x="8448606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箭头连接符 274">
            <a:extLst>
              <a:ext uri="{FF2B5EF4-FFF2-40B4-BE49-F238E27FC236}">
                <a16:creationId xmlns:a16="http://schemas.microsoft.com/office/drawing/2014/main" id="{DFE19561-2D05-8D40-9B20-B8563D549F4E}"/>
              </a:ext>
            </a:extLst>
          </p:cNvPr>
          <p:cNvCxnSpPr/>
          <p:nvPr/>
        </p:nvCxnSpPr>
        <p:spPr>
          <a:xfrm>
            <a:off x="733418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文本框 275">
            <a:extLst>
              <a:ext uri="{FF2B5EF4-FFF2-40B4-BE49-F238E27FC236}">
                <a16:creationId xmlns:a16="http://schemas.microsoft.com/office/drawing/2014/main" id="{B13AC5A5-98A4-CA4E-4E16-7633C1685D3C}"/>
              </a:ext>
            </a:extLst>
          </p:cNvPr>
          <p:cNvSpPr txBox="1"/>
          <p:nvPr/>
        </p:nvSpPr>
        <p:spPr>
          <a:xfrm>
            <a:off x="6815102" y="3463936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</a:p>
        </p:txBody>
      </p:sp>
      <p:sp>
        <p:nvSpPr>
          <p:cNvPr id="277" name="流程图: 决策 276">
            <a:extLst>
              <a:ext uri="{FF2B5EF4-FFF2-40B4-BE49-F238E27FC236}">
                <a16:creationId xmlns:a16="http://schemas.microsoft.com/office/drawing/2014/main" id="{1633412C-0C99-5B54-8B1E-710B67C55E84}"/>
              </a:ext>
            </a:extLst>
          </p:cNvPr>
          <p:cNvSpPr/>
          <p:nvPr/>
        </p:nvSpPr>
        <p:spPr>
          <a:xfrm>
            <a:off x="653025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8" name="直接箭头连接符 277">
            <a:extLst>
              <a:ext uri="{FF2B5EF4-FFF2-40B4-BE49-F238E27FC236}">
                <a16:creationId xmlns:a16="http://schemas.microsoft.com/office/drawing/2014/main" id="{77160C83-1602-125F-AF12-FF7F13FC393D}"/>
              </a:ext>
            </a:extLst>
          </p:cNvPr>
          <p:cNvCxnSpPr/>
          <p:nvPr/>
        </p:nvCxnSpPr>
        <p:spPr>
          <a:xfrm>
            <a:off x="7410381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箭头连接符 280">
            <a:extLst>
              <a:ext uri="{FF2B5EF4-FFF2-40B4-BE49-F238E27FC236}">
                <a16:creationId xmlns:a16="http://schemas.microsoft.com/office/drawing/2014/main" id="{2C25F7B2-8A57-B3A1-CD0B-6EAACF036EE2}"/>
              </a:ext>
            </a:extLst>
          </p:cNvPr>
          <p:cNvCxnSpPr/>
          <p:nvPr/>
        </p:nvCxnSpPr>
        <p:spPr>
          <a:xfrm>
            <a:off x="9039225" y="4303636"/>
            <a:ext cx="0" cy="2866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箭头连接符 281">
            <a:extLst>
              <a:ext uri="{FF2B5EF4-FFF2-40B4-BE49-F238E27FC236}">
                <a16:creationId xmlns:a16="http://schemas.microsoft.com/office/drawing/2014/main" id="{929AB36F-56FF-D532-ADC6-914BC2B28CDB}"/>
              </a:ext>
            </a:extLst>
          </p:cNvPr>
          <p:cNvCxnSpPr>
            <a:cxnSpLocks/>
          </p:cNvCxnSpPr>
          <p:nvPr/>
        </p:nvCxnSpPr>
        <p:spPr>
          <a:xfrm flipV="1">
            <a:off x="6962775" y="372261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CBCB88D0-D837-A439-3704-398350554DEA}"/>
              </a:ext>
            </a:extLst>
          </p:cNvPr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E552B64-C05F-CB9C-381E-BE724A69681C}"/>
              </a:ext>
            </a:extLst>
          </p:cNvPr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1CA00951-1825-EA3B-B869-5635C3BBF28E}"/>
              </a:ext>
            </a:extLst>
          </p:cNvPr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91E56473-4E29-6245-4E29-8AAA17332961}"/>
              </a:ext>
            </a:extLst>
          </p:cNvPr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66392E80-11D6-DE05-8470-BE1866A4680D}"/>
              </a:ext>
            </a:extLst>
          </p:cNvPr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6C3D6A60-7BB9-DC71-74B6-DC56FF3D194A}"/>
              </a:ext>
            </a:extLst>
          </p:cNvPr>
          <p:cNvSpPr txBox="1"/>
          <p:nvPr/>
        </p:nvSpPr>
        <p:spPr>
          <a:xfrm>
            <a:off x="5731374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</a:p>
        </p:txBody>
      </p:sp>
      <p:sp>
        <p:nvSpPr>
          <p:cNvPr id="122" name="流程图: 决策 121">
            <a:extLst>
              <a:ext uri="{FF2B5EF4-FFF2-40B4-BE49-F238E27FC236}">
                <a16:creationId xmlns:a16="http://schemas.microsoft.com/office/drawing/2014/main" id="{4C3051AF-6D9F-AA39-A568-5FB6E2FAF30A}"/>
              </a:ext>
            </a:extLst>
          </p:cNvPr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>
            <a:extLst>
              <a:ext uri="{FF2B5EF4-FFF2-40B4-BE49-F238E27FC236}">
                <a16:creationId xmlns:a16="http://schemas.microsoft.com/office/drawing/2014/main" id="{900CB718-3766-199D-7B99-EB5F6E1CAF51}"/>
              </a:ext>
            </a:extLst>
          </p:cNvPr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>
            <a:extLst>
              <a:ext uri="{FF2B5EF4-FFF2-40B4-BE49-F238E27FC236}">
                <a16:creationId xmlns:a16="http://schemas.microsoft.com/office/drawing/2014/main" id="{0773EE8D-3550-63AD-995D-E7B05640A81F}"/>
              </a:ext>
            </a:extLst>
          </p:cNvPr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931CCDAE-AFED-B2DE-AB1F-280C928D4B00}"/>
              </a:ext>
            </a:extLst>
          </p:cNvPr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59233D61-B0CE-AF10-5617-1B1929783FC5}"/>
              </a:ext>
            </a:extLst>
          </p:cNvPr>
          <p:cNvSpPr txBox="1"/>
          <p:nvPr/>
        </p:nvSpPr>
        <p:spPr>
          <a:xfrm>
            <a:off x="8640866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</a:p>
        </p:txBody>
      </p:sp>
      <p:sp>
        <p:nvSpPr>
          <p:cNvPr id="127" name="流程图: 决策 126">
            <a:extLst>
              <a:ext uri="{FF2B5EF4-FFF2-40B4-BE49-F238E27FC236}">
                <a16:creationId xmlns:a16="http://schemas.microsoft.com/office/drawing/2014/main" id="{19275EB8-6C63-20DD-2DF8-8AF402B1D42A}"/>
              </a:ext>
            </a:extLst>
          </p:cNvPr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60B8D577-B21B-7183-0E85-7FED1BF896C8}"/>
              </a:ext>
            </a:extLst>
          </p:cNvPr>
          <p:cNvSpPr txBox="1"/>
          <p:nvPr/>
        </p:nvSpPr>
        <p:spPr>
          <a:xfrm>
            <a:off x="4693146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</a:p>
        </p:txBody>
      </p:sp>
      <p:sp>
        <p:nvSpPr>
          <p:cNvPr id="129" name="流程图: 决策 128">
            <a:extLst>
              <a:ext uri="{FF2B5EF4-FFF2-40B4-BE49-F238E27FC236}">
                <a16:creationId xmlns:a16="http://schemas.microsoft.com/office/drawing/2014/main" id="{A6918DEE-F766-9BD1-BB0A-21EB8D260962}"/>
              </a:ext>
            </a:extLst>
          </p:cNvPr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>
            <a:extLst>
              <a:ext uri="{FF2B5EF4-FFF2-40B4-BE49-F238E27FC236}">
                <a16:creationId xmlns:a16="http://schemas.microsoft.com/office/drawing/2014/main" id="{6B2436A5-BCBA-608B-B732-E551C073C830}"/>
              </a:ext>
            </a:extLst>
          </p:cNvPr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B5F3D8CB-70CF-2EFC-A8C6-C3468ACF4EA9}"/>
              </a:ext>
            </a:extLst>
          </p:cNvPr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: 圆角 131">
            <a:extLst>
              <a:ext uri="{FF2B5EF4-FFF2-40B4-BE49-F238E27FC236}">
                <a16:creationId xmlns:a16="http://schemas.microsoft.com/office/drawing/2014/main" id="{DD974AF6-4434-EA87-BB42-2B2E0E798CFA}"/>
              </a:ext>
            </a:extLst>
          </p:cNvPr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FCFF29ED-DED1-6B7E-2ACA-52FC9F8AFF3A}"/>
              </a:ext>
            </a:extLst>
          </p:cNvPr>
          <p:cNvSpPr txBox="1"/>
          <p:nvPr/>
        </p:nvSpPr>
        <p:spPr>
          <a:xfrm>
            <a:off x="3652263" y="40461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>
            <a:extLst>
              <a:ext uri="{FF2B5EF4-FFF2-40B4-BE49-F238E27FC236}">
                <a16:creationId xmlns:a16="http://schemas.microsoft.com/office/drawing/2014/main" id="{0F563385-1F9F-DD87-3EF8-B53F4F83EEC0}"/>
              </a:ext>
            </a:extLst>
          </p:cNvPr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3204C65D-AFDE-8D9D-478E-479A4EA56AFB}"/>
              </a:ext>
            </a:extLst>
          </p:cNvPr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8C52326E-D788-63E1-44C2-13D493CD8A31}"/>
              </a:ext>
            </a:extLst>
          </p:cNvPr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73CF06F7-B9BC-65F7-6A22-BBDEEEF16847}"/>
              </a:ext>
            </a:extLst>
          </p:cNvPr>
          <p:cNvCxnSpPr>
            <a:cxnSpLocks/>
          </p:cNvCxnSpPr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>
            <a:extLst>
              <a:ext uri="{FF2B5EF4-FFF2-40B4-BE49-F238E27FC236}">
                <a16:creationId xmlns:a16="http://schemas.microsoft.com/office/drawing/2014/main" id="{44A4D83E-ACD4-1F03-D0AE-7022E81CDF24}"/>
              </a:ext>
            </a:extLst>
          </p:cNvPr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FF02F05C-4ED0-CF4C-7D8A-423A65DD56E0}"/>
              </a:ext>
            </a:extLst>
          </p:cNvPr>
          <p:cNvSpPr txBox="1"/>
          <p:nvPr/>
        </p:nvSpPr>
        <p:spPr>
          <a:xfrm>
            <a:off x="9776194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5D7CE72E-31CD-2D65-E752-3762C0AD100E}"/>
              </a:ext>
            </a:extLst>
          </p:cNvPr>
          <p:cNvCxnSpPr>
            <a:cxnSpLocks/>
          </p:cNvCxnSpPr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D8B7B530-6B6D-EF4C-15D4-247000736050}"/>
              </a:ext>
            </a:extLst>
          </p:cNvPr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840007DE-ED56-53CD-5123-CA7A057A7268}"/>
              </a:ext>
            </a:extLst>
          </p:cNvPr>
          <p:cNvSpPr txBox="1"/>
          <p:nvPr/>
        </p:nvSpPr>
        <p:spPr>
          <a:xfrm>
            <a:off x="4491714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>
            <a:extLst>
              <a:ext uri="{FF2B5EF4-FFF2-40B4-BE49-F238E27FC236}">
                <a16:creationId xmlns:a16="http://schemas.microsoft.com/office/drawing/2014/main" id="{2BAB01F7-3731-C31A-A80F-259703E4C583}"/>
              </a:ext>
            </a:extLst>
          </p:cNvPr>
          <p:cNvCxnSpPr>
            <a:cxnSpLocks/>
          </p:cNvCxnSpPr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>
            <a:extLst>
              <a:ext uri="{FF2B5EF4-FFF2-40B4-BE49-F238E27FC236}">
                <a16:creationId xmlns:a16="http://schemas.microsoft.com/office/drawing/2014/main" id="{2AAEBD02-69D8-B82C-E0C6-80C45D0EB1C8}"/>
              </a:ext>
            </a:extLst>
          </p:cNvPr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5845A6F4-980A-1038-064F-4DFF532DF6D3}"/>
              </a:ext>
            </a:extLst>
          </p:cNvPr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8D87291D-E4F6-6643-A7DE-A33212B28AD2}"/>
              </a:ext>
            </a:extLst>
          </p:cNvPr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5EF926FC-4B61-5121-51F1-1F25DDD351BD}"/>
              </a:ext>
            </a:extLst>
          </p:cNvPr>
          <p:cNvCxnSpPr>
            <a:cxnSpLocks/>
          </p:cNvCxnSpPr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>
            <a:extLst>
              <a:ext uri="{FF2B5EF4-FFF2-40B4-BE49-F238E27FC236}">
                <a16:creationId xmlns:a16="http://schemas.microsoft.com/office/drawing/2014/main" id="{66A17D0A-4D08-9D57-1BF5-10798793D725}"/>
              </a:ext>
            </a:extLst>
          </p:cNvPr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DA47FFA7-D1B0-9C0B-DCEC-361678BBAEE8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</p:spTree>
    <p:extLst>
      <p:ext uri="{BB962C8B-B14F-4D97-AF65-F5344CB8AC3E}">
        <p14:creationId xmlns:p14="http://schemas.microsoft.com/office/powerpoint/2010/main" val="24930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EF67-7F60-2278-3596-5DAE969F8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>
            <a:extLst>
              <a:ext uri="{FF2B5EF4-FFF2-40B4-BE49-F238E27FC236}">
                <a16:creationId xmlns:a16="http://schemas.microsoft.com/office/drawing/2014/main" id="{E11DACBD-5292-CFBD-61FF-E4DEA396D793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EF695191-6997-A05A-C161-44D01B941214}"/>
              </a:ext>
            </a:extLst>
          </p:cNvPr>
          <p:cNvSpPr/>
          <p:nvPr/>
        </p:nvSpPr>
        <p:spPr>
          <a:xfrm>
            <a:off x="4522427" y="45986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12C51E2B-5DB5-8653-7E4A-C68CBC318026}"/>
              </a:ext>
            </a:extLst>
          </p:cNvPr>
          <p:cNvSpPr txBox="1"/>
          <p:nvPr/>
        </p:nvSpPr>
        <p:spPr>
          <a:xfrm>
            <a:off x="4691019" y="4620407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</a:p>
        </p:txBody>
      </p: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40114FEA-682D-76BB-F620-321B560AE475}"/>
              </a:ext>
            </a:extLst>
          </p:cNvPr>
          <p:cNvSpPr/>
          <p:nvPr/>
        </p:nvSpPr>
        <p:spPr>
          <a:xfrm>
            <a:off x="556408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D3E7FA37-0AF5-9510-EEAE-7AC486FDB008}"/>
              </a:ext>
            </a:extLst>
          </p:cNvPr>
          <p:cNvSpPr txBox="1"/>
          <p:nvPr/>
        </p:nvSpPr>
        <p:spPr>
          <a:xfrm>
            <a:off x="5578797" y="45583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584E568C-47B3-D9DB-22D4-770F16ED7B00}"/>
              </a:ext>
            </a:extLst>
          </p:cNvPr>
          <p:cNvSpPr/>
          <p:nvPr/>
        </p:nvSpPr>
        <p:spPr>
          <a:xfrm>
            <a:off x="7640061" y="4592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1FDD36A2-A212-4E39-1CBE-4A4C20066052}"/>
              </a:ext>
            </a:extLst>
          </p:cNvPr>
          <p:cNvSpPr txBox="1"/>
          <p:nvPr/>
        </p:nvSpPr>
        <p:spPr>
          <a:xfrm>
            <a:off x="7654696" y="4620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>
            <a:extLst>
              <a:ext uri="{FF2B5EF4-FFF2-40B4-BE49-F238E27FC236}">
                <a16:creationId xmlns:a16="http://schemas.microsoft.com/office/drawing/2014/main" id="{0F860080-D211-1C49-FC55-239B820DC151}"/>
              </a:ext>
            </a:extLst>
          </p:cNvPr>
          <p:cNvCxnSpPr>
            <a:cxnSpLocks/>
          </p:cNvCxnSpPr>
          <p:nvPr/>
        </p:nvCxnSpPr>
        <p:spPr>
          <a:xfrm>
            <a:off x="5263014" y="4734970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>
            <a:extLst>
              <a:ext uri="{FF2B5EF4-FFF2-40B4-BE49-F238E27FC236}">
                <a16:creationId xmlns:a16="http://schemas.microsoft.com/office/drawing/2014/main" id="{44488603-5F85-65B4-63C6-DC6C79AE82D5}"/>
              </a:ext>
            </a:extLst>
          </p:cNvPr>
          <p:cNvSpPr txBox="1"/>
          <p:nvPr/>
        </p:nvSpPr>
        <p:spPr>
          <a:xfrm>
            <a:off x="9727396" y="461864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</a:p>
        </p:txBody>
      </p:sp>
      <p:sp>
        <p:nvSpPr>
          <p:cNvPr id="131" name="流程图: 决策 130">
            <a:extLst>
              <a:ext uri="{FF2B5EF4-FFF2-40B4-BE49-F238E27FC236}">
                <a16:creationId xmlns:a16="http://schemas.microsoft.com/office/drawing/2014/main" id="{6359B2B1-2AA5-53B3-0C16-35109C144BA5}"/>
              </a:ext>
            </a:extLst>
          </p:cNvPr>
          <p:cNvSpPr/>
          <p:nvPr/>
        </p:nvSpPr>
        <p:spPr>
          <a:xfrm>
            <a:off x="9644591" y="459739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7814B996-B137-7466-4F73-79FB8C2EDDB9}"/>
              </a:ext>
            </a:extLst>
          </p:cNvPr>
          <p:cNvSpPr txBox="1"/>
          <p:nvPr/>
        </p:nvSpPr>
        <p:spPr>
          <a:xfrm>
            <a:off x="6821008" y="46199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134" name="流程图: 决策 133">
            <a:extLst>
              <a:ext uri="{FF2B5EF4-FFF2-40B4-BE49-F238E27FC236}">
                <a16:creationId xmlns:a16="http://schemas.microsoft.com/office/drawing/2014/main" id="{A7455398-8550-4D2D-DE1F-86EFE08B5726}"/>
              </a:ext>
            </a:extLst>
          </p:cNvPr>
          <p:cNvSpPr/>
          <p:nvPr/>
        </p:nvSpPr>
        <p:spPr>
          <a:xfrm>
            <a:off x="6529663" y="459739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840002DB-284A-A923-F390-A2BD21B95F5B}"/>
              </a:ext>
            </a:extLst>
          </p:cNvPr>
          <p:cNvCxnSpPr/>
          <p:nvPr/>
        </p:nvCxnSpPr>
        <p:spPr>
          <a:xfrm>
            <a:off x="6286628" y="473504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箭头连接符 144">
            <a:extLst>
              <a:ext uri="{FF2B5EF4-FFF2-40B4-BE49-F238E27FC236}">
                <a16:creationId xmlns:a16="http://schemas.microsoft.com/office/drawing/2014/main" id="{56770E7F-1868-3C30-43C4-647A11D2E650}"/>
              </a:ext>
            </a:extLst>
          </p:cNvPr>
          <p:cNvCxnSpPr/>
          <p:nvPr/>
        </p:nvCxnSpPr>
        <p:spPr>
          <a:xfrm>
            <a:off x="7403416" y="47343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箭头连接符 145">
            <a:extLst>
              <a:ext uri="{FF2B5EF4-FFF2-40B4-BE49-F238E27FC236}">
                <a16:creationId xmlns:a16="http://schemas.microsoft.com/office/drawing/2014/main" id="{6B3F4C67-89D0-0A34-E253-6C0808417863}"/>
              </a:ext>
            </a:extLst>
          </p:cNvPr>
          <p:cNvCxnSpPr/>
          <p:nvPr/>
        </p:nvCxnSpPr>
        <p:spPr>
          <a:xfrm>
            <a:off x="9400673" y="47343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圆角 146">
            <a:extLst>
              <a:ext uri="{FF2B5EF4-FFF2-40B4-BE49-F238E27FC236}">
                <a16:creationId xmlns:a16="http://schemas.microsoft.com/office/drawing/2014/main" id="{0C112953-0BF0-CDD3-2759-DB59F2CEA101}"/>
              </a:ext>
            </a:extLst>
          </p:cNvPr>
          <p:cNvSpPr/>
          <p:nvPr/>
        </p:nvSpPr>
        <p:spPr>
          <a:xfrm>
            <a:off x="8675498" y="459023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E93B7AC5-98A2-A110-34B0-6F4884E5A29F}"/>
              </a:ext>
            </a:extLst>
          </p:cNvPr>
          <p:cNvSpPr txBox="1"/>
          <p:nvPr/>
        </p:nvSpPr>
        <p:spPr>
          <a:xfrm>
            <a:off x="8837610" y="461845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D6B9EAC3-7D7E-F888-27C8-50544E9F2892}"/>
              </a:ext>
            </a:extLst>
          </p:cNvPr>
          <p:cNvCxnSpPr>
            <a:cxnSpLocks/>
          </p:cNvCxnSpPr>
          <p:nvPr/>
        </p:nvCxnSpPr>
        <p:spPr>
          <a:xfrm>
            <a:off x="8375112" y="47343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>
            <a:extLst>
              <a:ext uri="{FF2B5EF4-FFF2-40B4-BE49-F238E27FC236}">
                <a16:creationId xmlns:a16="http://schemas.microsoft.com/office/drawing/2014/main" id="{04F236CE-A1B8-45A8-AED6-3C8FE003B68E}"/>
              </a:ext>
            </a:extLst>
          </p:cNvPr>
          <p:cNvSpPr txBox="1"/>
          <p:nvPr/>
        </p:nvSpPr>
        <p:spPr>
          <a:xfrm>
            <a:off x="5786564" y="404638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</a:p>
        </p:txBody>
      </p:sp>
      <p:sp>
        <p:nvSpPr>
          <p:cNvPr id="154" name="流程图: 决策 153">
            <a:extLst>
              <a:ext uri="{FF2B5EF4-FFF2-40B4-BE49-F238E27FC236}">
                <a16:creationId xmlns:a16="http://schemas.microsoft.com/office/drawing/2014/main" id="{02032AE1-D29A-F44F-08A0-44166FAA4C9D}"/>
              </a:ext>
            </a:extLst>
          </p:cNvPr>
          <p:cNvSpPr/>
          <p:nvPr/>
        </p:nvSpPr>
        <p:spPr>
          <a:xfrm>
            <a:off x="5495142" y="402079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6A12FC87-64BF-FFDD-B424-94DB71C6B3D6}"/>
              </a:ext>
            </a:extLst>
          </p:cNvPr>
          <p:cNvSpPr txBox="1"/>
          <p:nvPr/>
        </p:nvSpPr>
        <p:spPr>
          <a:xfrm>
            <a:off x="7859665" y="404532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156" name="流程图: 决策 155">
            <a:extLst>
              <a:ext uri="{FF2B5EF4-FFF2-40B4-BE49-F238E27FC236}">
                <a16:creationId xmlns:a16="http://schemas.microsoft.com/office/drawing/2014/main" id="{7954591F-7C31-0F52-BED1-FB26759F2B95}"/>
              </a:ext>
            </a:extLst>
          </p:cNvPr>
          <p:cNvSpPr/>
          <p:nvPr/>
        </p:nvSpPr>
        <p:spPr>
          <a:xfrm>
            <a:off x="7571655" y="40229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>
            <a:extLst>
              <a:ext uri="{FF2B5EF4-FFF2-40B4-BE49-F238E27FC236}">
                <a16:creationId xmlns:a16="http://schemas.microsoft.com/office/drawing/2014/main" id="{01D1BC00-D66F-AB25-B208-0C08ABED39A3}"/>
              </a:ext>
            </a:extLst>
          </p:cNvPr>
          <p:cNvCxnSpPr/>
          <p:nvPr/>
        </p:nvCxnSpPr>
        <p:spPr>
          <a:xfrm>
            <a:off x="7322128" y="416054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>
            <a:extLst>
              <a:ext uri="{FF2B5EF4-FFF2-40B4-BE49-F238E27FC236}">
                <a16:creationId xmlns:a16="http://schemas.microsoft.com/office/drawing/2014/main" id="{13B5E77A-C4A4-DD0B-BF8A-9E404707979C}"/>
              </a:ext>
            </a:extLst>
          </p:cNvPr>
          <p:cNvSpPr/>
          <p:nvPr/>
        </p:nvSpPr>
        <p:spPr>
          <a:xfrm>
            <a:off x="8675604" y="40220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9300BB83-82BD-C20A-53E1-648A455B6F7C}"/>
              </a:ext>
            </a:extLst>
          </p:cNvPr>
          <p:cNvSpPr txBox="1"/>
          <p:nvPr/>
        </p:nvSpPr>
        <p:spPr>
          <a:xfrm>
            <a:off x="8690406" y="404714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>
            <a:extLst>
              <a:ext uri="{FF2B5EF4-FFF2-40B4-BE49-F238E27FC236}">
                <a16:creationId xmlns:a16="http://schemas.microsoft.com/office/drawing/2014/main" id="{AF0C984F-9AB8-E73A-B431-BA00A71EB771}"/>
              </a:ext>
            </a:extLst>
          </p:cNvPr>
          <p:cNvCxnSpPr/>
          <p:nvPr/>
        </p:nvCxnSpPr>
        <p:spPr>
          <a:xfrm flipV="1">
            <a:off x="6966175" y="372046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>
            <a:extLst>
              <a:ext uri="{FF2B5EF4-FFF2-40B4-BE49-F238E27FC236}">
                <a16:creationId xmlns:a16="http://schemas.microsoft.com/office/drawing/2014/main" id="{9D77CC75-E020-A86B-2C57-25D568373510}"/>
              </a:ext>
            </a:extLst>
          </p:cNvPr>
          <p:cNvCxnSpPr/>
          <p:nvPr/>
        </p:nvCxnSpPr>
        <p:spPr>
          <a:xfrm flipV="1">
            <a:off x="5927386" y="429496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: 圆角 170">
            <a:extLst>
              <a:ext uri="{FF2B5EF4-FFF2-40B4-BE49-F238E27FC236}">
                <a16:creationId xmlns:a16="http://schemas.microsoft.com/office/drawing/2014/main" id="{C210A83B-FD4B-521D-D838-890195F590DC}"/>
              </a:ext>
            </a:extLst>
          </p:cNvPr>
          <p:cNvSpPr/>
          <p:nvPr/>
        </p:nvSpPr>
        <p:spPr>
          <a:xfrm>
            <a:off x="10751786" y="459341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63DFCD90-7CD4-31B8-03C7-E636EBA85E44}"/>
              </a:ext>
            </a:extLst>
          </p:cNvPr>
          <p:cNvSpPr txBox="1"/>
          <p:nvPr/>
        </p:nvSpPr>
        <p:spPr>
          <a:xfrm>
            <a:off x="10817873" y="462163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>
            <a:extLst>
              <a:ext uri="{FF2B5EF4-FFF2-40B4-BE49-F238E27FC236}">
                <a16:creationId xmlns:a16="http://schemas.microsoft.com/office/drawing/2014/main" id="{AE44D04C-C4E8-3F47-0133-5669A240FE44}"/>
              </a:ext>
            </a:extLst>
          </p:cNvPr>
          <p:cNvCxnSpPr>
            <a:cxnSpLocks/>
          </p:cNvCxnSpPr>
          <p:nvPr/>
        </p:nvCxnSpPr>
        <p:spPr>
          <a:xfrm>
            <a:off x="10518273" y="473431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箭头连接符 185">
            <a:extLst>
              <a:ext uri="{FF2B5EF4-FFF2-40B4-BE49-F238E27FC236}">
                <a16:creationId xmlns:a16="http://schemas.microsoft.com/office/drawing/2014/main" id="{7F03960A-FE80-74E4-6405-BD390DDF9FA1}"/>
              </a:ext>
            </a:extLst>
          </p:cNvPr>
          <p:cNvCxnSpPr>
            <a:cxnSpLocks/>
          </p:cNvCxnSpPr>
          <p:nvPr/>
        </p:nvCxnSpPr>
        <p:spPr>
          <a:xfrm>
            <a:off x="10457912" y="358523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>
            <a:extLst>
              <a:ext uri="{FF2B5EF4-FFF2-40B4-BE49-F238E27FC236}">
                <a16:creationId xmlns:a16="http://schemas.microsoft.com/office/drawing/2014/main" id="{3D63FC8A-696A-27F5-7FE4-D03F2D38096A}"/>
              </a:ext>
            </a:extLst>
          </p:cNvPr>
          <p:cNvSpPr txBox="1"/>
          <p:nvPr/>
        </p:nvSpPr>
        <p:spPr>
          <a:xfrm>
            <a:off x="6821274" y="34706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</a:p>
        </p:txBody>
      </p:sp>
      <p:sp>
        <p:nvSpPr>
          <p:cNvPr id="193" name="流程图: 决策 192">
            <a:extLst>
              <a:ext uri="{FF2B5EF4-FFF2-40B4-BE49-F238E27FC236}">
                <a16:creationId xmlns:a16="http://schemas.microsoft.com/office/drawing/2014/main" id="{6A7863BB-9EBE-08CF-3710-6678325F67B4}"/>
              </a:ext>
            </a:extLst>
          </p:cNvPr>
          <p:cNvSpPr/>
          <p:nvPr/>
        </p:nvSpPr>
        <p:spPr>
          <a:xfrm>
            <a:off x="6529931" y="34482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矩形: 圆角 193">
            <a:extLst>
              <a:ext uri="{FF2B5EF4-FFF2-40B4-BE49-F238E27FC236}">
                <a16:creationId xmlns:a16="http://schemas.microsoft.com/office/drawing/2014/main" id="{37F9144D-204D-5752-BE97-E3F294EAB34B}"/>
              </a:ext>
            </a:extLst>
          </p:cNvPr>
          <p:cNvSpPr/>
          <p:nvPr/>
        </p:nvSpPr>
        <p:spPr>
          <a:xfrm>
            <a:off x="7640716" y="344741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E3B34137-45CC-B1FE-4CB6-8E7A76C26E93}"/>
              </a:ext>
            </a:extLst>
          </p:cNvPr>
          <p:cNvSpPr txBox="1"/>
          <p:nvPr/>
        </p:nvSpPr>
        <p:spPr>
          <a:xfrm>
            <a:off x="7552924" y="340914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>
            <a:extLst>
              <a:ext uri="{FF2B5EF4-FFF2-40B4-BE49-F238E27FC236}">
                <a16:creationId xmlns:a16="http://schemas.microsoft.com/office/drawing/2014/main" id="{A819B04A-B2F3-E219-FAF3-28821E702D8B}"/>
              </a:ext>
            </a:extLst>
          </p:cNvPr>
          <p:cNvCxnSpPr>
            <a:cxnSpLocks/>
          </p:cNvCxnSpPr>
          <p:nvPr/>
        </p:nvCxnSpPr>
        <p:spPr>
          <a:xfrm>
            <a:off x="7416566" y="358515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矩形: 圆角 202">
            <a:extLst>
              <a:ext uri="{FF2B5EF4-FFF2-40B4-BE49-F238E27FC236}">
                <a16:creationId xmlns:a16="http://schemas.microsoft.com/office/drawing/2014/main" id="{90558A57-A709-E4D5-1C9D-67EE7F59F008}"/>
              </a:ext>
            </a:extLst>
          </p:cNvPr>
          <p:cNvSpPr/>
          <p:nvPr/>
        </p:nvSpPr>
        <p:spPr>
          <a:xfrm>
            <a:off x="6601947" y="401749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C38015B3-A5C0-97C9-1E10-4F910858986A}"/>
              </a:ext>
            </a:extLst>
          </p:cNvPr>
          <p:cNvSpPr txBox="1"/>
          <p:nvPr/>
        </p:nvSpPr>
        <p:spPr>
          <a:xfrm>
            <a:off x="6616653" y="398374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>
            <a:extLst>
              <a:ext uri="{FF2B5EF4-FFF2-40B4-BE49-F238E27FC236}">
                <a16:creationId xmlns:a16="http://schemas.microsoft.com/office/drawing/2014/main" id="{A50DA2D9-837F-1415-DBCD-C10032B7B2D1}"/>
              </a:ext>
            </a:extLst>
          </p:cNvPr>
          <p:cNvCxnSpPr/>
          <p:nvPr/>
        </p:nvCxnSpPr>
        <p:spPr>
          <a:xfrm>
            <a:off x="6358841" y="415964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>
            <a:extLst>
              <a:ext uri="{FF2B5EF4-FFF2-40B4-BE49-F238E27FC236}">
                <a16:creationId xmlns:a16="http://schemas.microsoft.com/office/drawing/2014/main" id="{B6FC03CD-8D09-5902-D5F6-B4FA2180205C}"/>
              </a:ext>
            </a:extLst>
          </p:cNvPr>
          <p:cNvCxnSpPr/>
          <p:nvPr/>
        </p:nvCxnSpPr>
        <p:spPr>
          <a:xfrm>
            <a:off x="8445197" y="41598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文本框 213">
            <a:extLst>
              <a:ext uri="{FF2B5EF4-FFF2-40B4-BE49-F238E27FC236}">
                <a16:creationId xmlns:a16="http://schemas.microsoft.com/office/drawing/2014/main" id="{37F9EC3B-FFCB-9A68-F9EA-943325FF3ED1}"/>
              </a:ext>
            </a:extLst>
          </p:cNvPr>
          <p:cNvSpPr txBox="1"/>
          <p:nvPr/>
        </p:nvSpPr>
        <p:spPr>
          <a:xfrm>
            <a:off x="8894553" y="34706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164" name="流程图: 决策 163">
            <a:extLst>
              <a:ext uri="{FF2B5EF4-FFF2-40B4-BE49-F238E27FC236}">
                <a16:creationId xmlns:a16="http://schemas.microsoft.com/office/drawing/2014/main" id="{0BDC6DFE-F5BF-7317-D656-BEBCEDC6FF7D}"/>
              </a:ext>
            </a:extLst>
          </p:cNvPr>
          <p:cNvSpPr/>
          <p:nvPr/>
        </p:nvSpPr>
        <p:spPr>
          <a:xfrm>
            <a:off x="8603297" y="34482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箭头连接符 233">
            <a:extLst>
              <a:ext uri="{FF2B5EF4-FFF2-40B4-BE49-F238E27FC236}">
                <a16:creationId xmlns:a16="http://schemas.microsoft.com/office/drawing/2014/main" id="{505A0915-95A1-B424-8207-131299B7886A}"/>
              </a:ext>
            </a:extLst>
          </p:cNvPr>
          <p:cNvCxnSpPr/>
          <p:nvPr/>
        </p:nvCxnSpPr>
        <p:spPr>
          <a:xfrm>
            <a:off x="8363528" y="358587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: 圆角 164">
            <a:extLst>
              <a:ext uri="{FF2B5EF4-FFF2-40B4-BE49-F238E27FC236}">
                <a16:creationId xmlns:a16="http://schemas.microsoft.com/office/drawing/2014/main" id="{AC8D02B2-278B-33B0-C6F7-488DBC5DBB9D}"/>
              </a:ext>
            </a:extLst>
          </p:cNvPr>
          <p:cNvSpPr/>
          <p:nvPr/>
        </p:nvSpPr>
        <p:spPr>
          <a:xfrm>
            <a:off x="9713991" y="344741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B9130E93-0B2F-BFFD-E3CE-CC1D979407E4}"/>
              </a:ext>
            </a:extLst>
          </p:cNvPr>
          <p:cNvSpPr txBox="1"/>
          <p:nvPr/>
        </p:nvSpPr>
        <p:spPr>
          <a:xfrm>
            <a:off x="9626114" y="3472465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>
            <a:extLst>
              <a:ext uri="{FF2B5EF4-FFF2-40B4-BE49-F238E27FC236}">
                <a16:creationId xmlns:a16="http://schemas.microsoft.com/office/drawing/2014/main" id="{67EBADF5-D837-41E5-62C7-C3FF826D50A1}"/>
              </a:ext>
            </a:extLst>
          </p:cNvPr>
          <p:cNvSpPr/>
          <p:nvPr/>
        </p:nvSpPr>
        <p:spPr>
          <a:xfrm>
            <a:off x="10745547" y="34474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>
            <a:extLst>
              <a:ext uri="{FF2B5EF4-FFF2-40B4-BE49-F238E27FC236}">
                <a16:creationId xmlns:a16="http://schemas.microsoft.com/office/drawing/2014/main" id="{BD1F47EE-C1E3-8AF0-7920-1BF1603E0320}"/>
              </a:ext>
            </a:extLst>
          </p:cNvPr>
          <p:cNvSpPr txBox="1"/>
          <p:nvPr/>
        </p:nvSpPr>
        <p:spPr>
          <a:xfrm>
            <a:off x="10914486" y="347246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2" name="直接箭头连接符 241">
            <a:extLst>
              <a:ext uri="{FF2B5EF4-FFF2-40B4-BE49-F238E27FC236}">
                <a16:creationId xmlns:a16="http://schemas.microsoft.com/office/drawing/2014/main" id="{F1934AA0-0E6E-BEAA-D9EF-9B7DBB992090}"/>
              </a:ext>
            </a:extLst>
          </p:cNvPr>
          <p:cNvCxnSpPr/>
          <p:nvPr/>
        </p:nvCxnSpPr>
        <p:spPr>
          <a:xfrm>
            <a:off x="9483422" y="35851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>
            <a:extLst>
              <a:ext uri="{FF2B5EF4-FFF2-40B4-BE49-F238E27FC236}">
                <a16:creationId xmlns:a16="http://schemas.microsoft.com/office/drawing/2014/main" id="{21CE9002-07A9-53FD-EA33-88D13691DF3F}"/>
              </a:ext>
            </a:extLst>
          </p:cNvPr>
          <p:cNvCxnSpPr/>
          <p:nvPr/>
        </p:nvCxnSpPr>
        <p:spPr>
          <a:xfrm>
            <a:off x="11111671" y="430072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>
            <a:extLst>
              <a:ext uri="{FF2B5EF4-FFF2-40B4-BE49-F238E27FC236}">
                <a16:creationId xmlns:a16="http://schemas.microsoft.com/office/drawing/2014/main" id="{223A0A4D-37B7-D9E2-167B-46DD561C6277}"/>
              </a:ext>
            </a:extLst>
          </p:cNvPr>
          <p:cNvCxnSpPr/>
          <p:nvPr/>
        </p:nvCxnSpPr>
        <p:spPr>
          <a:xfrm>
            <a:off x="11111672" y="372605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>
            <a:extLst>
              <a:ext uri="{FF2B5EF4-FFF2-40B4-BE49-F238E27FC236}">
                <a16:creationId xmlns:a16="http://schemas.microsoft.com/office/drawing/2014/main" id="{9D6110BF-6347-AD9F-4F8A-3AB2AD18E1FE}"/>
              </a:ext>
            </a:extLst>
          </p:cNvPr>
          <p:cNvSpPr txBox="1"/>
          <p:nvPr/>
        </p:nvSpPr>
        <p:spPr>
          <a:xfrm>
            <a:off x="10762106" y="40452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</a:p>
        </p:txBody>
      </p:sp>
      <p:sp>
        <p:nvSpPr>
          <p:cNvPr id="256" name="流程图: 决策 255">
            <a:extLst>
              <a:ext uri="{FF2B5EF4-FFF2-40B4-BE49-F238E27FC236}">
                <a16:creationId xmlns:a16="http://schemas.microsoft.com/office/drawing/2014/main" id="{9FDB01E6-4443-F069-BA29-1D8AC20C2787}"/>
              </a:ext>
            </a:extLst>
          </p:cNvPr>
          <p:cNvSpPr/>
          <p:nvPr/>
        </p:nvSpPr>
        <p:spPr>
          <a:xfrm>
            <a:off x="10676034" y="40230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942F05D8-9C49-6001-1FAF-C4786849CD35}"/>
              </a:ext>
            </a:extLst>
          </p:cNvPr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EAD38320-C191-F433-8679-C7021F5731FD}"/>
              </a:ext>
            </a:extLst>
          </p:cNvPr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>
            <a:extLst>
              <a:ext uri="{FF2B5EF4-FFF2-40B4-BE49-F238E27FC236}">
                <a16:creationId xmlns:a16="http://schemas.microsoft.com/office/drawing/2014/main" id="{7AFADB49-1B8E-0F86-09C5-B2FD9EC26FB4}"/>
              </a:ext>
            </a:extLst>
          </p:cNvPr>
          <p:cNvSpPr txBox="1"/>
          <p:nvPr/>
        </p:nvSpPr>
        <p:spPr>
          <a:xfrm>
            <a:off x="898321" y="2328552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维修配件：加热管、控制板、进水电磁阀、继电器</a:t>
            </a:r>
          </a:p>
        </p:txBody>
      </p:sp>
      <p:sp>
        <p:nvSpPr>
          <p:cNvPr id="261" name="文本框 260">
            <a:extLst>
              <a:ext uri="{FF2B5EF4-FFF2-40B4-BE49-F238E27FC236}">
                <a16:creationId xmlns:a16="http://schemas.microsoft.com/office/drawing/2014/main" id="{C8580729-A841-B1E8-315C-28701AB05C49}"/>
              </a:ext>
            </a:extLst>
          </p:cNvPr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1EFF41DE-1CF1-D35A-CA20-8846BD9E0F8D}"/>
              </a:ext>
            </a:extLst>
          </p:cNvPr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>
            <a:extLst>
              <a:ext uri="{FF2B5EF4-FFF2-40B4-BE49-F238E27FC236}">
                <a16:creationId xmlns:a16="http://schemas.microsoft.com/office/drawing/2014/main" id="{421E9E04-9919-5C60-B15D-C9BF23A492C2}"/>
              </a:ext>
            </a:extLst>
          </p:cNvPr>
          <p:cNvCxnSpPr/>
          <p:nvPr/>
        </p:nvCxnSpPr>
        <p:spPr>
          <a:xfrm>
            <a:off x="9036239" y="4303728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>
            <a:extLst>
              <a:ext uri="{FF2B5EF4-FFF2-40B4-BE49-F238E27FC236}">
                <a16:creationId xmlns:a16="http://schemas.microsoft.com/office/drawing/2014/main" id="{F5677299-7568-F6E3-F47E-514857F03082}"/>
              </a:ext>
            </a:extLst>
          </p:cNvPr>
          <p:cNvSpPr txBox="1"/>
          <p:nvPr/>
        </p:nvSpPr>
        <p:spPr>
          <a:xfrm>
            <a:off x="5785456" y="519327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</a:p>
        </p:txBody>
      </p:sp>
      <p:sp>
        <p:nvSpPr>
          <p:cNvPr id="169" name="流程图: 决策 168">
            <a:extLst>
              <a:ext uri="{FF2B5EF4-FFF2-40B4-BE49-F238E27FC236}">
                <a16:creationId xmlns:a16="http://schemas.microsoft.com/office/drawing/2014/main" id="{85D4E425-A7B4-93BB-A9EF-C5031C1C24E0}"/>
              </a:ext>
            </a:extLst>
          </p:cNvPr>
          <p:cNvSpPr/>
          <p:nvPr/>
        </p:nvSpPr>
        <p:spPr>
          <a:xfrm>
            <a:off x="5497371" y="516767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3B04CF90-6B51-CB77-E11F-297E6CC2C779}"/>
              </a:ext>
            </a:extLst>
          </p:cNvPr>
          <p:cNvSpPr txBox="1"/>
          <p:nvPr/>
        </p:nvSpPr>
        <p:spPr>
          <a:xfrm>
            <a:off x="7861894" y="519221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</a:p>
        </p:txBody>
      </p:sp>
      <p:sp>
        <p:nvSpPr>
          <p:cNvPr id="173" name="流程图: 决策 172">
            <a:extLst>
              <a:ext uri="{FF2B5EF4-FFF2-40B4-BE49-F238E27FC236}">
                <a16:creationId xmlns:a16="http://schemas.microsoft.com/office/drawing/2014/main" id="{456E22AA-99A0-D4DE-C516-9D8FB1883156}"/>
              </a:ext>
            </a:extLst>
          </p:cNvPr>
          <p:cNvSpPr/>
          <p:nvPr/>
        </p:nvSpPr>
        <p:spPr>
          <a:xfrm>
            <a:off x="7570547" y="516979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>
            <a:extLst>
              <a:ext uri="{FF2B5EF4-FFF2-40B4-BE49-F238E27FC236}">
                <a16:creationId xmlns:a16="http://schemas.microsoft.com/office/drawing/2014/main" id="{34BF4313-1CE8-B104-8142-67A92CFDF37D}"/>
              </a:ext>
            </a:extLst>
          </p:cNvPr>
          <p:cNvCxnSpPr/>
          <p:nvPr/>
        </p:nvCxnSpPr>
        <p:spPr>
          <a:xfrm>
            <a:off x="7331031" y="530743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圆角 174">
            <a:extLst>
              <a:ext uri="{FF2B5EF4-FFF2-40B4-BE49-F238E27FC236}">
                <a16:creationId xmlns:a16="http://schemas.microsoft.com/office/drawing/2014/main" id="{F2099607-39DA-F491-FA9B-7405FC3C488E}"/>
              </a:ext>
            </a:extLst>
          </p:cNvPr>
          <p:cNvSpPr/>
          <p:nvPr/>
        </p:nvSpPr>
        <p:spPr>
          <a:xfrm>
            <a:off x="8674496" y="51689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5D31EE4B-F0BE-8668-67C4-C4F47B1B83C0}"/>
              </a:ext>
            </a:extLst>
          </p:cNvPr>
          <p:cNvSpPr txBox="1"/>
          <p:nvPr/>
        </p:nvSpPr>
        <p:spPr>
          <a:xfrm>
            <a:off x="8689298" y="519402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>
            <a:extLst>
              <a:ext uri="{FF2B5EF4-FFF2-40B4-BE49-F238E27FC236}">
                <a16:creationId xmlns:a16="http://schemas.microsoft.com/office/drawing/2014/main" id="{4E94D340-CB05-0056-0E9A-B7A0930E83BF}"/>
              </a:ext>
            </a:extLst>
          </p:cNvPr>
          <p:cNvSpPr/>
          <p:nvPr/>
        </p:nvSpPr>
        <p:spPr>
          <a:xfrm>
            <a:off x="6600839" y="51643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8E5A06F0-252D-8AB9-0291-ED59791F9A30}"/>
              </a:ext>
            </a:extLst>
          </p:cNvPr>
          <p:cNvSpPr txBox="1"/>
          <p:nvPr/>
        </p:nvSpPr>
        <p:spPr>
          <a:xfrm>
            <a:off x="6618882" y="513063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3" name="直接箭头连接符 182">
            <a:extLst>
              <a:ext uri="{FF2B5EF4-FFF2-40B4-BE49-F238E27FC236}">
                <a16:creationId xmlns:a16="http://schemas.microsoft.com/office/drawing/2014/main" id="{6DE8A91D-8C01-7029-E798-5A0E3CC3B8F5}"/>
              </a:ext>
            </a:extLst>
          </p:cNvPr>
          <p:cNvCxnSpPr/>
          <p:nvPr/>
        </p:nvCxnSpPr>
        <p:spPr>
          <a:xfrm>
            <a:off x="6367744" y="530652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>
            <a:extLst>
              <a:ext uri="{FF2B5EF4-FFF2-40B4-BE49-F238E27FC236}">
                <a16:creationId xmlns:a16="http://schemas.microsoft.com/office/drawing/2014/main" id="{37E0319D-4C21-CF42-DAA6-D6D4F6301AD8}"/>
              </a:ext>
            </a:extLst>
          </p:cNvPr>
          <p:cNvCxnSpPr/>
          <p:nvPr/>
        </p:nvCxnSpPr>
        <p:spPr>
          <a:xfrm>
            <a:off x="8454100" y="53067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矩形: 圆角 189">
            <a:extLst>
              <a:ext uri="{FF2B5EF4-FFF2-40B4-BE49-F238E27FC236}">
                <a16:creationId xmlns:a16="http://schemas.microsoft.com/office/drawing/2014/main" id="{CC4E837A-D1EA-1748-8A5B-7B6788075C5C}"/>
              </a:ext>
            </a:extLst>
          </p:cNvPr>
          <p:cNvSpPr/>
          <p:nvPr/>
        </p:nvSpPr>
        <p:spPr>
          <a:xfrm>
            <a:off x="9712259" y="516312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>
            <a:extLst>
              <a:ext uri="{FF2B5EF4-FFF2-40B4-BE49-F238E27FC236}">
                <a16:creationId xmlns:a16="http://schemas.microsoft.com/office/drawing/2014/main" id="{C92427A0-0638-639C-1110-DAB17BA886C2}"/>
              </a:ext>
            </a:extLst>
          </p:cNvPr>
          <p:cNvSpPr txBox="1"/>
          <p:nvPr/>
        </p:nvSpPr>
        <p:spPr>
          <a:xfrm>
            <a:off x="9874371" y="5191341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6" name="直接箭头连接符 195">
            <a:extLst>
              <a:ext uri="{FF2B5EF4-FFF2-40B4-BE49-F238E27FC236}">
                <a16:creationId xmlns:a16="http://schemas.microsoft.com/office/drawing/2014/main" id="{40558CB2-C6C2-8299-3324-7D07B83CDF54}"/>
              </a:ext>
            </a:extLst>
          </p:cNvPr>
          <p:cNvCxnSpPr>
            <a:cxnSpLocks/>
          </p:cNvCxnSpPr>
          <p:nvPr/>
        </p:nvCxnSpPr>
        <p:spPr>
          <a:xfrm>
            <a:off x="9411873" y="530720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箭头连接符 196">
            <a:extLst>
              <a:ext uri="{FF2B5EF4-FFF2-40B4-BE49-F238E27FC236}">
                <a16:creationId xmlns:a16="http://schemas.microsoft.com/office/drawing/2014/main" id="{2C02D275-26BB-5DE6-BFF3-A69867CBF7FD}"/>
              </a:ext>
            </a:extLst>
          </p:cNvPr>
          <p:cNvCxnSpPr/>
          <p:nvPr/>
        </p:nvCxnSpPr>
        <p:spPr>
          <a:xfrm flipV="1">
            <a:off x="10074443" y="487023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>
            <a:extLst>
              <a:ext uri="{FF2B5EF4-FFF2-40B4-BE49-F238E27FC236}">
                <a16:creationId xmlns:a16="http://schemas.microsoft.com/office/drawing/2014/main" id="{2FFA4E6F-A3C1-0F2A-08D5-8EFC90C91DA7}"/>
              </a:ext>
            </a:extLst>
          </p:cNvPr>
          <p:cNvCxnSpPr/>
          <p:nvPr/>
        </p:nvCxnSpPr>
        <p:spPr>
          <a:xfrm>
            <a:off x="5928189" y="4873279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066-93EB-B5CF-7E41-CFFA47AEC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文本框 118">
            <a:extLst>
              <a:ext uri="{FF2B5EF4-FFF2-40B4-BE49-F238E27FC236}">
                <a16:creationId xmlns:a16="http://schemas.microsoft.com/office/drawing/2014/main" id="{601F71ED-1A30-DD9F-50C7-8BD57C40B222}"/>
              </a:ext>
            </a:extLst>
          </p:cNvPr>
          <p:cNvSpPr txBox="1"/>
          <p:nvPr/>
        </p:nvSpPr>
        <p:spPr>
          <a:xfrm>
            <a:off x="893252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</a:p>
        </p:txBody>
      </p:sp>
      <p:graphicFrame>
        <p:nvGraphicFramePr>
          <p:cNvPr id="120" name="表格 119">
            <a:extLst>
              <a:ext uri="{FF2B5EF4-FFF2-40B4-BE49-F238E27FC236}">
                <a16:creationId xmlns:a16="http://schemas.microsoft.com/office/drawing/2014/main" id="{10A38823-5205-BA23-A074-B3AD69666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3460"/>
              </p:ext>
            </p:extLst>
          </p:nvPr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>
                  <a:extLst>
                    <a:ext uri="{9D8B030D-6E8A-4147-A177-3AD203B41FA5}">
                      <a16:colId xmlns:a16="http://schemas.microsoft.com/office/drawing/2014/main" val="1869015552"/>
                    </a:ext>
                  </a:extLst>
                </a:gridCol>
                <a:gridCol w="1321411">
                  <a:extLst>
                    <a:ext uri="{9D8B030D-6E8A-4147-A177-3AD203B41FA5}">
                      <a16:colId xmlns:a16="http://schemas.microsoft.com/office/drawing/2014/main" val="3123312044"/>
                    </a:ext>
                  </a:extLst>
                </a:gridCol>
                <a:gridCol w="879566">
                  <a:extLst>
                    <a:ext uri="{9D8B030D-6E8A-4147-A177-3AD203B41FA5}">
                      <a16:colId xmlns:a16="http://schemas.microsoft.com/office/drawing/2014/main" val="2645170168"/>
                    </a:ext>
                  </a:extLst>
                </a:gridCol>
                <a:gridCol w="2812869">
                  <a:extLst>
                    <a:ext uri="{9D8B030D-6E8A-4147-A177-3AD203B41FA5}">
                      <a16:colId xmlns:a16="http://schemas.microsoft.com/office/drawing/2014/main" val="81990555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580997720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775636175"/>
                    </a:ext>
                  </a:extLst>
                </a:gridCol>
                <a:gridCol w="722812">
                  <a:extLst>
                    <a:ext uri="{9D8B030D-6E8A-4147-A177-3AD203B41FA5}">
                      <a16:colId xmlns:a16="http://schemas.microsoft.com/office/drawing/2014/main" val="4052590299"/>
                    </a:ext>
                  </a:extLst>
                </a:gridCol>
                <a:gridCol w="1496497">
                  <a:extLst>
                    <a:ext uri="{9D8B030D-6E8A-4147-A177-3AD203B41FA5}">
                      <a16:colId xmlns:a16="http://schemas.microsoft.com/office/drawing/2014/main" val="501741122"/>
                    </a:ext>
                  </a:extLst>
                </a:gridCol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8722"/>
                  </a:ext>
                </a:extLst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主控制板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F022WKDW206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MK374E-20N-CON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358155"/>
                  </a:ext>
                </a:extLst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F022WKDW207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MK374E-DIS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631169"/>
                  </a:ext>
                </a:extLst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防水开关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KC03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540754"/>
                  </a:ext>
                </a:extLst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KSD313-R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947084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F022WKRW006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KSD301T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FEHHC535/545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174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E0C96-4AC9-CA5C-6DD3-5DBD0C980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>
            <a:extLst>
              <a:ext uri="{FF2B5EF4-FFF2-40B4-BE49-F238E27FC236}">
                <a16:creationId xmlns:a16="http://schemas.microsoft.com/office/drawing/2014/main" id="{6C687F63-059A-DDB4-B445-8F384F439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82932"/>
              </p:ext>
            </p:extLst>
          </p:nvPr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>
                  <a:extLst>
                    <a:ext uri="{9D8B030D-6E8A-4147-A177-3AD203B41FA5}">
                      <a16:colId xmlns:a16="http://schemas.microsoft.com/office/drawing/2014/main" val="1869015552"/>
                    </a:ext>
                  </a:extLst>
                </a:gridCol>
                <a:gridCol w="1321411">
                  <a:extLst>
                    <a:ext uri="{9D8B030D-6E8A-4147-A177-3AD203B41FA5}">
                      <a16:colId xmlns:a16="http://schemas.microsoft.com/office/drawing/2014/main" val="3123312044"/>
                    </a:ext>
                  </a:extLst>
                </a:gridCol>
                <a:gridCol w="879566">
                  <a:extLst>
                    <a:ext uri="{9D8B030D-6E8A-4147-A177-3AD203B41FA5}">
                      <a16:colId xmlns:a16="http://schemas.microsoft.com/office/drawing/2014/main" val="2645170168"/>
                    </a:ext>
                  </a:extLst>
                </a:gridCol>
                <a:gridCol w="2812869">
                  <a:extLst>
                    <a:ext uri="{9D8B030D-6E8A-4147-A177-3AD203B41FA5}">
                      <a16:colId xmlns:a16="http://schemas.microsoft.com/office/drawing/2014/main" val="81990555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580997720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775636175"/>
                    </a:ext>
                  </a:extLst>
                </a:gridCol>
                <a:gridCol w="722812">
                  <a:extLst>
                    <a:ext uri="{9D8B030D-6E8A-4147-A177-3AD203B41FA5}">
                      <a16:colId xmlns:a16="http://schemas.microsoft.com/office/drawing/2014/main" val="4052590299"/>
                    </a:ext>
                  </a:extLst>
                </a:gridCol>
                <a:gridCol w="1496497">
                  <a:extLst>
                    <a:ext uri="{9D8B030D-6E8A-4147-A177-3AD203B41FA5}">
                      <a16:colId xmlns:a16="http://schemas.microsoft.com/office/drawing/2014/main" val="501741122"/>
                    </a:ext>
                  </a:extLst>
                </a:gridCol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8722"/>
                  </a:ext>
                </a:extLst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继电器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F022JDZJ096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HF116F-1/220AF-2HTF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FEHHC535/545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358155"/>
                  </a:ext>
                </a:extLst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F022FGSF053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AC220V/2KW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631169"/>
                  </a:ext>
                </a:extLst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F01DS010015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AC220V/3KW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540754"/>
                  </a:ext>
                </a:extLst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AC220V/4KW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FEHHC545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947084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加热管硅胶垫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3AZ0065S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174669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ACD51037-8D3F-C9AD-DB01-2F7058866468}"/>
              </a:ext>
            </a:extLst>
          </p:cNvPr>
          <p:cNvSpPr txBox="1"/>
          <p:nvPr/>
        </p:nvSpPr>
        <p:spPr>
          <a:xfrm>
            <a:off x="893252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</a:p>
        </p:txBody>
      </p:sp>
    </p:spTree>
    <p:extLst>
      <p:ext uri="{BB962C8B-B14F-4D97-AF65-F5344CB8AC3E}">
        <p14:creationId xmlns:p14="http://schemas.microsoft.com/office/powerpoint/2010/main" val="27673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E489B-8A12-74CB-6058-FFB501B0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>
            <a:extLst>
              <a:ext uri="{FF2B5EF4-FFF2-40B4-BE49-F238E27FC236}">
                <a16:creationId xmlns:a16="http://schemas.microsoft.com/office/drawing/2014/main" id="{33815087-E50E-3E4D-BD04-D9429EF6A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377661"/>
              </p:ext>
            </p:extLst>
          </p:nvPr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>
                  <a:extLst>
                    <a:ext uri="{9D8B030D-6E8A-4147-A177-3AD203B41FA5}">
                      <a16:colId xmlns:a16="http://schemas.microsoft.com/office/drawing/2014/main" val="1869015552"/>
                    </a:ext>
                  </a:extLst>
                </a:gridCol>
                <a:gridCol w="1321411">
                  <a:extLst>
                    <a:ext uri="{9D8B030D-6E8A-4147-A177-3AD203B41FA5}">
                      <a16:colId xmlns:a16="http://schemas.microsoft.com/office/drawing/2014/main" val="3123312044"/>
                    </a:ext>
                  </a:extLst>
                </a:gridCol>
                <a:gridCol w="879566">
                  <a:extLst>
                    <a:ext uri="{9D8B030D-6E8A-4147-A177-3AD203B41FA5}">
                      <a16:colId xmlns:a16="http://schemas.microsoft.com/office/drawing/2014/main" val="2645170168"/>
                    </a:ext>
                  </a:extLst>
                </a:gridCol>
                <a:gridCol w="2812869">
                  <a:extLst>
                    <a:ext uri="{9D8B030D-6E8A-4147-A177-3AD203B41FA5}">
                      <a16:colId xmlns:a16="http://schemas.microsoft.com/office/drawing/2014/main" val="81990555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580997720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775636175"/>
                    </a:ext>
                  </a:extLst>
                </a:gridCol>
                <a:gridCol w="722812">
                  <a:extLst>
                    <a:ext uri="{9D8B030D-6E8A-4147-A177-3AD203B41FA5}">
                      <a16:colId xmlns:a16="http://schemas.microsoft.com/office/drawing/2014/main" val="4052590299"/>
                    </a:ext>
                  </a:extLst>
                </a:gridCol>
                <a:gridCol w="1496497">
                  <a:extLst>
                    <a:ext uri="{9D8B030D-6E8A-4147-A177-3AD203B41FA5}">
                      <a16:colId xmlns:a16="http://schemas.microsoft.com/office/drawing/2014/main" val="501741122"/>
                    </a:ext>
                  </a:extLst>
                </a:gridCol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8722"/>
                  </a:ext>
                </a:extLst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温度传感器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F022QBLD285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NI03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358155"/>
                  </a:ext>
                </a:extLst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F01DS010381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L=190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631169"/>
                  </a:ext>
                </a:extLst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电磁阀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F022QBDC097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DC12V/280mA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540754"/>
                  </a:ext>
                </a:extLst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947084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不锈钢龙头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F021BLLT002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即开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PRO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开水机用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174669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EBDB04AB-5A59-AA8E-498D-34BBBF0E1C28}"/>
              </a:ext>
            </a:extLst>
          </p:cNvPr>
          <p:cNvSpPr txBox="1"/>
          <p:nvPr/>
        </p:nvSpPr>
        <p:spPr>
          <a:xfrm>
            <a:off x="893252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</a:p>
        </p:txBody>
      </p:sp>
    </p:spTree>
    <p:extLst>
      <p:ext uri="{BB962C8B-B14F-4D97-AF65-F5344CB8AC3E}">
        <p14:creationId xmlns:p14="http://schemas.microsoft.com/office/powerpoint/2010/main" val="8406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表格 115">
            <a:extLst>
              <a:ext uri="{FF2B5EF4-FFF2-40B4-BE49-F238E27FC236}">
                <a16:creationId xmlns:a16="http://schemas.microsoft.com/office/drawing/2014/main" id="{5F8673A0-95EE-6966-1020-068D9D67A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01784"/>
              </p:ext>
            </p:extLst>
          </p:nvPr>
        </p:nvGraphicFramePr>
        <p:xfrm>
          <a:off x="3840483" y="3159067"/>
          <a:ext cx="6858808" cy="1315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>
                  <a:extLst>
                    <a:ext uri="{9D8B030D-6E8A-4147-A177-3AD203B41FA5}">
                      <a16:colId xmlns:a16="http://schemas.microsoft.com/office/drawing/2014/main" val="4128588752"/>
                    </a:ext>
                  </a:extLst>
                </a:gridCol>
                <a:gridCol w="1181916">
                  <a:extLst>
                    <a:ext uri="{9D8B030D-6E8A-4147-A177-3AD203B41FA5}">
                      <a16:colId xmlns:a16="http://schemas.microsoft.com/office/drawing/2014/main" val="113004120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1807808836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190105608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9962784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05662668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3515932283"/>
                    </a:ext>
                  </a:extLst>
                </a:gridCol>
                <a:gridCol w="600074">
                  <a:extLst>
                    <a:ext uri="{9D8B030D-6E8A-4147-A177-3AD203B41FA5}">
                      <a16:colId xmlns:a16="http://schemas.microsoft.com/office/drawing/2014/main" val="3641667263"/>
                    </a:ext>
                  </a:extLst>
                </a:gridCol>
              </a:tblGrid>
              <a:tr h="4387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575722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FEHHC525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177*440*625mm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30-98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2589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FEHHC535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177*520*625mm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30-98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0087984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FEHHC545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177*520*725mm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30-98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4977323"/>
                  </a:ext>
                </a:extLst>
              </a:tr>
            </a:tbl>
          </a:graphicData>
        </a:graphic>
      </p:graphicFrame>
      <p:sp>
        <p:nvSpPr>
          <p:cNvPr id="119" name="文本框 118">
            <a:extLst>
              <a:ext uri="{FF2B5EF4-FFF2-40B4-BE49-F238E27FC236}">
                <a16:creationId xmlns:a16="http://schemas.microsoft.com/office/drawing/2014/main" id="{5B1E87A9-0D6D-701E-4106-1B49C73EF180}"/>
              </a:ext>
            </a:extLst>
          </p:cNvPr>
          <p:cNvSpPr txBox="1"/>
          <p:nvPr/>
        </p:nvSpPr>
        <p:spPr>
          <a:xfrm>
            <a:off x="745200" y="112296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1F3084C-A23E-A878-B715-61661EBED6A6}"/>
              </a:ext>
            </a:extLst>
          </p:cNvPr>
          <p:cNvGrpSpPr/>
          <p:nvPr/>
        </p:nvGrpSpPr>
        <p:grpSpPr>
          <a:xfrm>
            <a:off x="1785876" y="2296870"/>
            <a:ext cx="1565993" cy="1837295"/>
            <a:chOff x="1785876" y="2296870"/>
            <a:chExt cx="1565993" cy="1837295"/>
          </a:xfrm>
        </p:grpSpPr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45003276-74E0-D770-84BE-AC67FA0C82B3}"/>
                </a:ext>
              </a:extLst>
            </p:cNvPr>
            <p:cNvSpPr txBox="1"/>
            <p:nvPr/>
          </p:nvSpPr>
          <p:spPr>
            <a:xfrm>
              <a:off x="1785876" y="3887944"/>
              <a:ext cx="10182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即开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PRO</a:t>
              </a:r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开水机</a:t>
              </a: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0C9ED39F-37E3-4CA0-D6D3-1FDFA715F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28" y="2296870"/>
              <a:ext cx="1358041" cy="180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6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8130C-12AC-E164-AD52-AE8524643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>
            <a:extLst>
              <a:ext uri="{FF2B5EF4-FFF2-40B4-BE49-F238E27FC236}">
                <a16:creationId xmlns:a16="http://schemas.microsoft.com/office/drawing/2014/main" id="{916EC446-6E30-2EEC-2810-7D7ED3B6A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99757"/>
              </p:ext>
            </p:extLst>
          </p:nvPr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>
                  <a:extLst>
                    <a:ext uri="{9D8B030D-6E8A-4147-A177-3AD203B41FA5}">
                      <a16:colId xmlns:a16="http://schemas.microsoft.com/office/drawing/2014/main" val="1869015552"/>
                    </a:ext>
                  </a:extLst>
                </a:gridCol>
                <a:gridCol w="1321411">
                  <a:extLst>
                    <a:ext uri="{9D8B030D-6E8A-4147-A177-3AD203B41FA5}">
                      <a16:colId xmlns:a16="http://schemas.microsoft.com/office/drawing/2014/main" val="3123312044"/>
                    </a:ext>
                  </a:extLst>
                </a:gridCol>
                <a:gridCol w="879566">
                  <a:extLst>
                    <a:ext uri="{9D8B030D-6E8A-4147-A177-3AD203B41FA5}">
                      <a16:colId xmlns:a16="http://schemas.microsoft.com/office/drawing/2014/main" val="2645170168"/>
                    </a:ext>
                  </a:extLst>
                </a:gridCol>
                <a:gridCol w="2812869">
                  <a:extLst>
                    <a:ext uri="{9D8B030D-6E8A-4147-A177-3AD203B41FA5}">
                      <a16:colId xmlns:a16="http://schemas.microsoft.com/office/drawing/2014/main" val="81990555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580997720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775636175"/>
                    </a:ext>
                  </a:extLst>
                </a:gridCol>
                <a:gridCol w="722812">
                  <a:extLst>
                    <a:ext uri="{9D8B030D-6E8A-4147-A177-3AD203B41FA5}">
                      <a16:colId xmlns:a16="http://schemas.microsoft.com/office/drawing/2014/main" val="4052590299"/>
                    </a:ext>
                  </a:extLst>
                </a:gridCol>
                <a:gridCol w="1496497">
                  <a:extLst>
                    <a:ext uri="{9D8B030D-6E8A-4147-A177-3AD203B41FA5}">
                      <a16:colId xmlns:a16="http://schemas.microsoft.com/office/drawing/2014/main" val="501741122"/>
                    </a:ext>
                  </a:extLst>
                </a:gridCol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8722"/>
                  </a:ext>
                </a:extLst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F023XSXB001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即开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PRO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开水机用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358155"/>
                  </a:ext>
                </a:extLst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积水盘网板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F01ZD001515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即开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PRO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开水机用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631169"/>
                  </a:ext>
                </a:extLst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F023XXXG660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1/2*1/2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540754"/>
                  </a:ext>
                </a:extLst>
              </a:tr>
              <a:tr h="727339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947084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174669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FB74A97E-406B-3076-D82B-E669B439BF72}"/>
              </a:ext>
            </a:extLst>
          </p:cNvPr>
          <p:cNvSpPr txBox="1"/>
          <p:nvPr/>
        </p:nvSpPr>
        <p:spPr>
          <a:xfrm>
            <a:off x="893252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</a:p>
        </p:txBody>
      </p:sp>
    </p:spTree>
    <p:extLst>
      <p:ext uri="{BB962C8B-B14F-4D97-AF65-F5344CB8AC3E}">
        <p14:creationId xmlns:p14="http://schemas.microsoft.com/office/powerpoint/2010/main" val="10652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DE1EA-277F-118D-EE9E-AD7B4E18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470EFD43-1021-A00A-029D-4A9ADCD4BC4C}"/>
              </a:ext>
            </a:extLst>
          </p:cNvPr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5CB790D9-8708-50A3-E468-A8A8A90E0DE6}"/>
              </a:ext>
            </a:extLst>
          </p:cNvPr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</a:p>
        </p:txBody>
      </p: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F97CC528-C798-FF14-55BB-89C7AEB2AE41}"/>
              </a:ext>
            </a:extLst>
          </p:cNvPr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B467BB8F-B395-16F4-A025-731A07F34A23}"/>
              </a:ext>
            </a:extLst>
          </p:cNvPr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</a:p>
        </p:txBody>
      </p:sp>
      <p:sp>
        <p:nvSpPr>
          <p:cNvPr id="151" name="矩形: 圆角 150">
            <a:extLst>
              <a:ext uri="{FF2B5EF4-FFF2-40B4-BE49-F238E27FC236}">
                <a16:creationId xmlns:a16="http://schemas.microsoft.com/office/drawing/2014/main" id="{10647019-D271-F75F-F34B-4841E9FDB4F4}"/>
              </a:ext>
            </a:extLst>
          </p:cNvPr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DAAF8933-6F93-AE88-E4A3-9CC7AEB61913}"/>
              </a:ext>
            </a:extLst>
          </p:cNvPr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</a:p>
        </p:txBody>
      </p:sp>
      <p:cxnSp>
        <p:nvCxnSpPr>
          <p:cNvPr id="153" name="直接箭头连接符 152">
            <a:extLst>
              <a:ext uri="{FF2B5EF4-FFF2-40B4-BE49-F238E27FC236}">
                <a16:creationId xmlns:a16="http://schemas.microsoft.com/office/drawing/2014/main" id="{D890FC32-4F5F-9E48-D02F-987B878E1913}"/>
              </a:ext>
            </a:extLst>
          </p:cNvPr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>
            <a:extLst>
              <a:ext uri="{FF2B5EF4-FFF2-40B4-BE49-F238E27FC236}">
                <a16:creationId xmlns:a16="http://schemas.microsoft.com/office/drawing/2014/main" id="{E2C84D59-2AD6-E27C-A4D7-BEAC4BA2AEC6}"/>
              </a:ext>
            </a:extLst>
          </p:cNvPr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>
            <a:extLst>
              <a:ext uri="{FF2B5EF4-FFF2-40B4-BE49-F238E27FC236}">
                <a16:creationId xmlns:a16="http://schemas.microsoft.com/office/drawing/2014/main" id="{E2798B1E-F2C4-7656-3E54-8141BDD1D31E}"/>
              </a:ext>
            </a:extLst>
          </p:cNvPr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>
            <a:extLst>
              <a:ext uri="{FF2B5EF4-FFF2-40B4-BE49-F238E27FC236}">
                <a16:creationId xmlns:a16="http://schemas.microsoft.com/office/drawing/2014/main" id="{BE68063F-1A98-FDDA-D725-89021D894B6B}"/>
              </a:ext>
            </a:extLst>
          </p:cNvPr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AF5611D8-3028-0967-2647-2C42BAD7C208}"/>
              </a:ext>
            </a:extLst>
          </p:cNvPr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</a:p>
        </p:txBody>
      </p:sp>
      <p:sp>
        <p:nvSpPr>
          <p:cNvPr id="169" name="矩形: 圆角 168">
            <a:extLst>
              <a:ext uri="{FF2B5EF4-FFF2-40B4-BE49-F238E27FC236}">
                <a16:creationId xmlns:a16="http://schemas.microsoft.com/office/drawing/2014/main" id="{B269FF94-9736-E800-F7AB-2259F76980F4}"/>
              </a:ext>
            </a:extLst>
          </p:cNvPr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CDE992FF-5970-BAE2-708A-AD79D79DAEFB}"/>
              </a:ext>
            </a:extLst>
          </p:cNvPr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E494FE4D-27AD-221A-326C-22D88AE022A7}"/>
              </a:ext>
            </a:extLst>
          </p:cNvPr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</a:p>
        </p:txBody>
      </p:sp>
      <p:sp>
        <p:nvSpPr>
          <p:cNvPr id="177" name="流程图: 决策 176">
            <a:extLst>
              <a:ext uri="{FF2B5EF4-FFF2-40B4-BE49-F238E27FC236}">
                <a16:creationId xmlns:a16="http://schemas.microsoft.com/office/drawing/2014/main" id="{548DFFBE-92AD-ACD6-3C26-AE5D27E31253}"/>
              </a:ext>
            </a:extLst>
          </p:cNvPr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>
            <a:extLst>
              <a:ext uri="{FF2B5EF4-FFF2-40B4-BE49-F238E27FC236}">
                <a16:creationId xmlns:a16="http://schemas.microsoft.com/office/drawing/2014/main" id="{8CFD34E9-228C-2BD8-4E42-BBA7019D8D8E}"/>
              </a:ext>
            </a:extLst>
          </p:cNvPr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>
            <a:extLst>
              <a:ext uri="{FF2B5EF4-FFF2-40B4-BE49-F238E27FC236}">
                <a16:creationId xmlns:a16="http://schemas.microsoft.com/office/drawing/2014/main" id="{1507D51D-16D5-BC8A-F7FA-6C5842FC3863}"/>
              </a:ext>
            </a:extLst>
          </p:cNvPr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>
            <a:extLst>
              <a:ext uri="{FF2B5EF4-FFF2-40B4-BE49-F238E27FC236}">
                <a16:creationId xmlns:a16="http://schemas.microsoft.com/office/drawing/2014/main" id="{2581E48D-0118-87EA-DE85-CA42D90CBEF2}"/>
              </a:ext>
            </a:extLst>
          </p:cNvPr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</a:p>
        </p:txBody>
      </p:sp>
      <p:sp>
        <p:nvSpPr>
          <p:cNvPr id="181" name="流程图: 决策 180">
            <a:extLst>
              <a:ext uri="{FF2B5EF4-FFF2-40B4-BE49-F238E27FC236}">
                <a16:creationId xmlns:a16="http://schemas.microsoft.com/office/drawing/2014/main" id="{F686021B-21C2-C12B-E0F6-3AA08CCF3D1F}"/>
              </a:ext>
            </a:extLst>
          </p:cNvPr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>
            <a:extLst>
              <a:ext uri="{FF2B5EF4-FFF2-40B4-BE49-F238E27FC236}">
                <a16:creationId xmlns:a16="http://schemas.microsoft.com/office/drawing/2014/main" id="{191D7A66-B6C8-39C2-58EF-658C8D28EAC6}"/>
              </a:ext>
            </a:extLst>
          </p:cNvPr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41D32C34-8817-ABA4-AE6A-8A41762018CE}"/>
              </a:ext>
            </a:extLst>
          </p:cNvPr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</a:p>
        </p:txBody>
      </p:sp>
      <p:cxnSp>
        <p:nvCxnSpPr>
          <p:cNvPr id="187" name="直接箭头连接符 186">
            <a:extLst>
              <a:ext uri="{FF2B5EF4-FFF2-40B4-BE49-F238E27FC236}">
                <a16:creationId xmlns:a16="http://schemas.microsoft.com/office/drawing/2014/main" id="{56CAEBE0-049C-578B-F1BD-6C6C06251F79}"/>
              </a:ext>
            </a:extLst>
          </p:cNvPr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>
            <a:extLst>
              <a:ext uri="{FF2B5EF4-FFF2-40B4-BE49-F238E27FC236}">
                <a16:creationId xmlns:a16="http://schemas.microsoft.com/office/drawing/2014/main" id="{05751034-2163-EB32-0CFF-EDB269505E1B}"/>
              </a:ext>
            </a:extLst>
          </p:cNvPr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53140FE6-1ABE-E74E-F24B-90D5201355B1}"/>
              </a:ext>
            </a:extLst>
          </p:cNvPr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</a:p>
        </p:txBody>
      </p:sp>
      <p:cxnSp>
        <p:nvCxnSpPr>
          <p:cNvPr id="191" name="直接箭头连接符 190">
            <a:extLst>
              <a:ext uri="{FF2B5EF4-FFF2-40B4-BE49-F238E27FC236}">
                <a16:creationId xmlns:a16="http://schemas.microsoft.com/office/drawing/2014/main" id="{384A7026-8780-643F-29BE-2E899ABE93C3}"/>
              </a:ext>
            </a:extLst>
          </p:cNvPr>
          <p:cNvCxnSpPr>
            <a:cxnSpLocks/>
          </p:cNvCxnSpPr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C82E9C5D-34B9-2AF4-CCCF-A730F3409018}"/>
              </a:ext>
            </a:extLst>
          </p:cNvPr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4AFFB385-DCAD-4C08-E6DF-4009180DA2C1}"/>
              </a:ext>
            </a:extLst>
          </p:cNvPr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42AF69F-CBBB-A7DC-EE54-C3B022A8B60E}"/>
              </a:ext>
            </a:extLst>
          </p:cNvPr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</a:p>
        </p:txBody>
      </p: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762AD007-223E-C71A-0132-0FC429FF44C5}"/>
              </a:ext>
            </a:extLst>
          </p:cNvPr>
          <p:cNvCxnSpPr>
            <a:cxnSpLocks/>
          </p:cNvCxnSpPr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A0F1E6B6-7281-5F14-7AA8-E7421A794E20}"/>
              </a:ext>
            </a:extLst>
          </p:cNvPr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05E801C-0259-5DD0-1570-A7B6C83BCB15}"/>
              </a:ext>
            </a:extLst>
          </p:cNvPr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D3F610E2-85E0-78A7-6D46-018F1F077603}"/>
              </a:ext>
            </a:extLst>
          </p:cNvPr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D404691-7D63-3220-4FC6-7148185F7206}"/>
              </a:ext>
            </a:extLst>
          </p:cNvPr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C577F124-DCD3-3C81-8C79-490AA8C9682B}"/>
              </a:ext>
            </a:extLst>
          </p:cNvPr>
          <p:cNvCxnSpPr>
            <a:cxnSpLocks/>
          </p:cNvCxnSpPr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24A70FC5-45FB-9A7D-DE62-5B5567AB8479}"/>
              </a:ext>
            </a:extLst>
          </p:cNvPr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02DF998-A205-BF66-3C00-B3FDB02FCB6D}"/>
              </a:ext>
            </a:extLst>
          </p:cNvPr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</a:p>
        </p:txBody>
      </p: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0F494336-270C-266A-FC21-CC4932871C4D}"/>
              </a:ext>
            </a:extLst>
          </p:cNvPr>
          <p:cNvCxnSpPr>
            <a:cxnSpLocks/>
          </p:cNvCxnSpPr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22D57090-8727-B0A7-0BF8-D0CD35E047E3}"/>
              </a:ext>
            </a:extLst>
          </p:cNvPr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66B2CC19-D76A-09E1-B34A-F9CA9A79FF12}"/>
              </a:ext>
            </a:extLst>
          </p:cNvPr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9873BFC0-5FCF-6206-DF0B-6A5E1CAEE78E}"/>
              </a:ext>
            </a:extLst>
          </p:cNvPr>
          <p:cNvCxnSpPr>
            <a:cxnSpLocks/>
          </p:cNvCxnSpPr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0C74DFB0-D74D-4030-1DF9-1757B1332AC4}"/>
              </a:ext>
            </a:extLst>
          </p:cNvPr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5A04395-837A-A26C-6E21-3EDA6AF63C24}"/>
              </a:ext>
            </a:extLst>
          </p:cNvPr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5A1276C8-36D1-150D-B29C-45CC8B3D76D8}"/>
              </a:ext>
            </a:extLst>
          </p:cNvPr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5CC539F1-5738-6C62-D50C-B2F41A9D5615}"/>
              </a:ext>
            </a:extLst>
          </p:cNvPr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367CCE58-0347-E0A0-B7B9-514EE598DE09}"/>
              </a:ext>
            </a:extLst>
          </p:cNvPr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5520D998-7CF4-1619-E113-667A0F603985}"/>
              </a:ext>
            </a:extLst>
          </p:cNvPr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029B4A38-24CF-F276-292B-21E18F4DDB97}"/>
              </a:ext>
            </a:extLst>
          </p:cNvPr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</a:p>
        </p:txBody>
      </p:sp>
      <p:sp>
        <p:nvSpPr>
          <p:cNvPr id="248" name="文本框 247">
            <a:extLst>
              <a:ext uri="{FF2B5EF4-FFF2-40B4-BE49-F238E27FC236}">
                <a16:creationId xmlns:a16="http://schemas.microsoft.com/office/drawing/2014/main" id="{26DE6796-8EAA-3486-682A-4B11A5B091A4}"/>
              </a:ext>
            </a:extLst>
          </p:cNvPr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</a:p>
        </p:txBody>
      </p:sp>
      <p:sp>
        <p:nvSpPr>
          <p:cNvPr id="249" name="文本框 248">
            <a:extLst>
              <a:ext uri="{FF2B5EF4-FFF2-40B4-BE49-F238E27FC236}">
                <a16:creationId xmlns:a16="http://schemas.microsoft.com/office/drawing/2014/main" id="{F36BC15E-53EE-57F8-A998-46DFDC5289BA}"/>
              </a:ext>
            </a:extLst>
          </p:cNvPr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>
            <a:extLst>
              <a:ext uri="{FF2B5EF4-FFF2-40B4-BE49-F238E27FC236}">
                <a16:creationId xmlns:a16="http://schemas.microsoft.com/office/drawing/2014/main" id="{987E0882-98C3-B48D-493F-3D1F138E2B36}"/>
              </a:ext>
            </a:extLst>
          </p:cNvPr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>
            <a:extLst>
              <a:ext uri="{FF2B5EF4-FFF2-40B4-BE49-F238E27FC236}">
                <a16:creationId xmlns:a16="http://schemas.microsoft.com/office/drawing/2014/main" id="{0B04F106-A64B-C5D4-23FB-22AB980166BF}"/>
              </a:ext>
            </a:extLst>
          </p:cNvPr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227A4C72-8BA4-DABB-BB98-E1A60E2BECB5}"/>
              </a:ext>
            </a:extLst>
          </p:cNvPr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</a:p>
        </p:txBody>
      </p:sp>
      <p:cxnSp>
        <p:nvCxnSpPr>
          <p:cNvPr id="253" name="直接箭头连接符 252">
            <a:extLst>
              <a:ext uri="{FF2B5EF4-FFF2-40B4-BE49-F238E27FC236}">
                <a16:creationId xmlns:a16="http://schemas.microsoft.com/office/drawing/2014/main" id="{99E73118-D574-FB70-BAE2-8BCE540EDFE2}"/>
              </a:ext>
            </a:extLst>
          </p:cNvPr>
          <p:cNvCxnSpPr>
            <a:cxnSpLocks/>
          </p:cNvCxnSpPr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>
            <a:extLst>
              <a:ext uri="{FF2B5EF4-FFF2-40B4-BE49-F238E27FC236}">
                <a16:creationId xmlns:a16="http://schemas.microsoft.com/office/drawing/2014/main" id="{C54EF50B-14AE-ED56-D288-BCD06067DE2B}"/>
              </a:ext>
            </a:extLst>
          </p:cNvPr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>
            <a:extLst>
              <a:ext uri="{FF2B5EF4-FFF2-40B4-BE49-F238E27FC236}">
                <a16:creationId xmlns:a16="http://schemas.microsoft.com/office/drawing/2014/main" id="{F92D0FA7-41BF-9675-3534-1DD5442B80F9}"/>
              </a:ext>
            </a:extLst>
          </p:cNvPr>
          <p:cNvCxnSpPr>
            <a:cxnSpLocks/>
          </p:cNvCxnSpPr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>
            <a:extLst>
              <a:ext uri="{FF2B5EF4-FFF2-40B4-BE49-F238E27FC236}">
                <a16:creationId xmlns:a16="http://schemas.microsoft.com/office/drawing/2014/main" id="{459B99A5-98DF-970B-05F0-6C1278116A4F}"/>
              </a:ext>
            </a:extLst>
          </p:cNvPr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>
            <a:extLst>
              <a:ext uri="{FF2B5EF4-FFF2-40B4-BE49-F238E27FC236}">
                <a16:creationId xmlns:a16="http://schemas.microsoft.com/office/drawing/2014/main" id="{217FB3A4-AE44-84E6-1CE7-DF30B9B2D556}"/>
              </a:ext>
            </a:extLst>
          </p:cNvPr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8CD25AF7-1EFA-4138-A880-8539176E8356}"/>
              </a:ext>
            </a:extLst>
          </p:cNvPr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</a:p>
        </p:txBody>
      </p:sp>
      <p:cxnSp>
        <p:nvCxnSpPr>
          <p:cNvPr id="260" name="直接箭头连接符 259">
            <a:extLst>
              <a:ext uri="{FF2B5EF4-FFF2-40B4-BE49-F238E27FC236}">
                <a16:creationId xmlns:a16="http://schemas.microsoft.com/office/drawing/2014/main" id="{82426C1F-775A-1B76-52B7-90C227D52BA0}"/>
              </a:ext>
            </a:extLst>
          </p:cNvPr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>
            <a:extLst>
              <a:ext uri="{FF2B5EF4-FFF2-40B4-BE49-F238E27FC236}">
                <a16:creationId xmlns:a16="http://schemas.microsoft.com/office/drawing/2014/main" id="{B7705E3E-8006-A086-B0ED-B5AE8A48F7F5}"/>
              </a:ext>
            </a:extLst>
          </p:cNvPr>
          <p:cNvCxnSpPr>
            <a:cxnSpLocks/>
          </p:cNvCxnSpPr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>
            <a:extLst>
              <a:ext uri="{FF2B5EF4-FFF2-40B4-BE49-F238E27FC236}">
                <a16:creationId xmlns:a16="http://schemas.microsoft.com/office/drawing/2014/main" id="{5E5BC330-0D98-1330-A4DA-24F401719457}"/>
              </a:ext>
            </a:extLst>
          </p:cNvPr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>
            <a:extLst>
              <a:ext uri="{FF2B5EF4-FFF2-40B4-BE49-F238E27FC236}">
                <a16:creationId xmlns:a16="http://schemas.microsoft.com/office/drawing/2014/main" id="{BA971740-B810-3B83-5DA1-2E8C5C4DDE3C}"/>
              </a:ext>
            </a:extLst>
          </p:cNvPr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C6D99D2A-7B93-408D-B1E8-2A20AEB3DC9F}"/>
              </a:ext>
            </a:extLst>
          </p:cNvPr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</a:p>
        </p:txBody>
      </p:sp>
      <p:sp>
        <p:nvSpPr>
          <p:cNvPr id="265" name="矩形: 圆角 264">
            <a:extLst>
              <a:ext uri="{FF2B5EF4-FFF2-40B4-BE49-F238E27FC236}">
                <a16:creationId xmlns:a16="http://schemas.microsoft.com/office/drawing/2014/main" id="{742F6B58-D4F8-4F2C-26E0-1232DE56855E}"/>
              </a:ext>
            </a:extLst>
          </p:cNvPr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2CC1D1E3-29D8-8289-F275-CE101CB602EF}"/>
              </a:ext>
            </a:extLst>
          </p:cNvPr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</a:p>
        </p:txBody>
      </p:sp>
      <p:cxnSp>
        <p:nvCxnSpPr>
          <p:cNvPr id="267" name="直接箭头连接符 266">
            <a:extLst>
              <a:ext uri="{FF2B5EF4-FFF2-40B4-BE49-F238E27FC236}">
                <a16:creationId xmlns:a16="http://schemas.microsoft.com/office/drawing/2014/main" id="{DC9BA2CB-7B23-E8AC-A417-DEE668AEBC90}"/>
              </a:ext>
            </a:extLst>
          </p:cNvPr>
          <p:cNvCxnSpPr>
            <a:cxnSpLocks/>
          </p:cNvCxnSpPr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>
            <a:extLst>
              <a:ext uri="{FF2B5EF4-FFF2-40B4-BE49-F238E27FC236}">
                <a16:creationId xmlns:a16="http://schemas.microsoft.com/office/drawing/2014/main" id="{33E7F8C8-CA87-D0DA-BC78-AC94DBF4E130}"/>
              </a:ext>
            </a:extLst>
          </p:cNvPr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>
            <a:extLst>
              <a:ext uri="{FF2B5EF4-FFF2-40B4-BE49-F238E27FC236}">
                <a16:creationId xmlns:a16="http://schemas.microsoft.com/office/drawing/2014/main" id="{BFCC37D5-F3C0-6DC7-887B-7C2F5AD433F8}"/>
              </a:ext>
            </a:extLst>
          </p:cNvPr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</a:p>
        </p:txBody>
      </p:sp>
      <p:cxnSp>
        <p:nvCxnSpPr>
          <p:cNvPr id="271" name="直接箭头连接符 270">
            <a:extLst>
              <a:ext uri="{FF2B5EF4-FFF2-40B4-BE49-F238E27FC236}">
                <a16:creationId xmlns:a16="http://schemas.microsoft.com/office/drawing/2014/main" id="{C394C34B-DD5A-1E5E-3753-E3503D0D706D}"/>
              </a:ext>
            </a:extLst>
          </p:cNvPr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>
            <a:extLst>
              <a:ext uri="{FF2B5EF4-FFF2-40B4-BE49-F238E27FC236}">
                <a16:creationId xmlns:a16="http://schemas.microsoft.com/office/drawing/2014/main" id="{68AAC651-63A0-70E6-F247-E078AD33AE3F}"/>
              </a:ext>
            </a:extLst>
          </p:cNvPr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>
            <a:extLst>
              <a:ext uri="{FF2B5EF4-FFF2-40B4-BE49-F238E27FC236}">
                <a16:creationId xmlns:a16="http://schemas.microsoft.com/office/drawing/2014/main" id="{8AAB0729-66A9-419B-9DDE-5FBF620E78F9}"/>
              </a:ext>
            </a:extLst>
          </p:cNvPr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>
            <a:extLst>
              <a:ext uri="{FF2B5EF4-FFF2-40B4-BE49-F238E27FC236}">
                <a16:creationId xmlns:a16="http://schemas.microsoft.com/office/drawing/2014/main" id="{867ABDDD-8311-E299-7DA4-64D968FC0FD6}"/>
              </a:ext>
            </a:extLst>
          </p:cNvPr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</a:p>
        </p:txBody>
      </p:sp>
      <p:sp>
        <p:nvSpPr>
          <p:cNvPr id="277" name="矩形: 圆角 276">
            <a:extLst>
              <a:ext uri="{FF2B5EF4-FFF2-40B4-BE49-F238E27FC236}">
                <a16:creationId xmlns:a16="http://schemas.microsoft.com/office/drawing/2014/main" id="{D425DB0A-B2D0-81AA-7F81-3788F1FF780B}"/>
              </a:ext>
            </a:extLst>
          </p:cNvPr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>
            <a:extLst>
              <a:ext uri="{FF2B5EF4-FFF2-40B4-BE49-F238E27FC236}">
                <a16:creationId xmlns:a16="http://schemas.microsoft.com/office/drawing/2014/main" id="{BFEFA4AF-D435-6774-164B-0CFC54352C35}"/>
              </a:ext>
            </a:extLst>
          </p:cNvPr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</a:p>
        </p:txBody>
      </p:sp>
      <p:cxnSp>
        <p:nvCxnSpPr>
          <p:cNvPr id="281" name="直接箭头连接符 280">
            <a:extLst>
              <a:ext uri="{FF2B5EF4-FFF2-40B4-BE49-F238E27FC236}">
                <a16:creationId xmlns:a16="http://schemas.microsoft.com/office/drawing/2014/main" id="{BC239042-367A-438F-DFF5-E4C8FB6531B4}"/>
              </a:ext>
            </a:extLst>
          </p:cNvPr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>
            <a:extLst>
              <a:ext uri="{FF2B5EF4-FFF2-40B4-BE49-F238E27FC236}">
                <a16:creationId xmlns:a16="http://schemas.microsoft.com/office/drawing/2014/main" id="{E9823805-79DD-6533-F7AA-7B7B8379A1E6}"/>
              </a:ext>
            </a:extLst>
          </p:cNvPr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>
            <a:extLst>
              <a:ext uri="{FF2B5EF4-FFF2-40B4-BE49-F238E27FC236}">
                <a16:creationId xmlns:a16="http://schemas.microsoft.com/office/drawing/2014/main" id="{E2FFB538-02F6-B21C-96F1-21653FB2AFAE}"/>
              </a:ext>
            </a:extLst>
          </p:cNvPr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2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E0D3B-5290-6DA7-6855-681C5B2B3750}"/>
              </a:ext>
            </a:extLst>
          </p:cNvPr>
          <p:cNvSpPr txBox="1"/>
          <p:nvPr/>
        </p:nvSpPr>
        <p:spPr>
          <a:xfrm>
            <a:off x="4451647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</a:p>
        </p:txBody>
      </p:sp>
    </p:spTree>
    <p:extLst>
      <p:ext uri="{BB962C8B-B14F-4D97-AF65-F5344CB8AC3E}">
        <p14:creationId xmlns:p14="http://schemas.microsoft.com/office/powerpoint/2010/main" val="26840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>
            <a:extLst>
              <a:ext uri="{FF2B5EF4-FFF2-40B4-BE49-F238E27FC236}">
                <a16:creationId xmlns:a16="http://schemas.microsoft.com/office/drawing/2014/main" id="{296654B9-685E-D2A0-4F8A-1AC7C9F13744}"/>
              </a:ext>
            </a:extLst>
          </p:cNvPr>
          <p:cNvSpPr txBox="1"/>
          <p:nvPr/>
        </p:nvSpPr>
        <p:spPr>
          <a:xfrm>
            <a:off x="6534175" y="11492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AFE2132C-974E-420C-4B3D-3C321920B46F}"/>
              </a:ext>
            </a:extLst>
          </p:cNvPr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打开设备的电源开关前，应确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7E7C24BF-6F97-1532-DA39-8D71B4FF4C16}"/>
              </a:ext>
            </a:extLst>
          </p:cNvPr>
          <p:cNvSpPr txBox="1"/>
          <p:nvPr/>
        </p:nvSpPr>
        <p:spPr>
          <a:xfrm>
            <a:off x="6670283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保设备排污管道已经安装堵头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2B1F098A-C2CB-C24E-3118-81C50410D99E}"/>
              </a:ext>
            </a:extLst>
          </p:cNvPr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打开设备的电源开关，屏幕显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8E741928-4CA9-73A2-D2F6-0C3F614CC722}"/>
              </a:ext>
            </a:extLst>
          </p:cNvPr>
          <p:cNvSpPr txBox="1"/>
          <p:nvPr/>
        </p:nvSpPr>
        <p:spPr>
          <a:xfrm>
            <a:off x="10821061" y="229041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1D260502-F7DE-F7E8-0FC9-BFD71310A900}"/>
              </a:ext>
            </a:extLst>
          </p:cNvPr>
          <p:cNvSpPr txBox="1"/>
          <p:nvPr/>
        </p:nvSpPr>
        <p:spPr>
          <a:xfrm>
            <a:off x="6669097" y="218358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A4E5C257-0B19-09C8-3647-847E3EBC61ED}"/>
              </a:ext>
            </a:extLst>
          </p:cNvPr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示设备自检信息，若设备检测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8DC5DD89-10E1-775B-1C13-F0E545A943F4}"/>
              </a:ext>
            </a:extLst>
          </p:cNvPr>
          <p:cNvSpPr txBox="1"/>
          <p:nvPr/>
        </p:nvSpPr>
        <p:spPr>
          <a:xfrm>
            <a:off x="10819458" y="343739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1A93CFC7-CBB7-F201-D0BD-675CF96CDB73}"/>
              </a:ext>
            </a:extLst>
          </p:cNvPr>
          <p:cNvSpPr txBox="1"/>
          <p:nvPr/>
        </p:nvSpPr>
        <p:spPr>
          <a:xfrm>
            <a:off x="10821129" y="45876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420D5EF8-CE40-1102-9A08-CFF75867ADD0}"/>
              </a:ext>
            </a:extLst>
          </p:cNvPr>
          <p:cNvSpPr txBox="1"/>
          <p:nvPr/>
        </p:nvSpPr>
        <p:spPr>
          <a:xfrm>
            <a:off x="10819527" y="57377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DFBC51A5-67CA-1C5B-BA92-F3362D54000B}"/>
              </a:ext>
            </a:extLst>
          </p:cNvPr>
          <p:cNvSpPr txBox="1"/>
          <p:nvPr/>
        </p:nvSpPr>
        <p:spPr>
          <a:xfrm>
            <a:off x="6670271" y="3331942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到水箱缺水，屏幕显示“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8F1472F8-AD19-C718-2C1F-B442EAFED98C}"/>
              </a:ext>
            </a:extLst>
          </p:cNvPr>
          <p:cNvSpPr txBox="1"/>
          <p:nvPr/>
        </p:nvSpPr>
        <p:spPr>
          <a:xfrm>
            <a:off x="6669796" y="390771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长按开机键两秒关机，关机状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5D21B6CD-2796-DD60-514E-8DA8BAF7A483}"/>
              </a:ext>
            </a:extLst>
          </p:cNvPr>
          <p:cNvSpPr txBox="1"/>
          <p:nvPr/>
        </p:nvSpPr>
        <p:spPr>
          <a:xfrm>
            <a:off x="6670971" y="477124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F769B8FA-12A1-0D84-0919-F29B095E0858}"/>
              </a:ext>
            </a:extLst>
          </p:cNvPr>
          <p:cNvSpPr txBox="1"/>
          <p:nvPr/>
        </p:nvSpPr>
        <p:spPr>
          <a:xfrm>
            <a:off x="6671468" y="50578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”，可以设置加</a:t>
            </a: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4716B30F-2023-0180-33E2-899EA0A7F8AD}"/>
              </a:ext>
            </a:extLst>
          </p:cNvPr>
          <p:cNvSpPr txBox="1"/>
          <p:nvPr/>
        </p:nvSpPr>
        <p:spPr>
          <a:xfrm>
            <a:off x="6669468" y="53440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热温度。按上翻或下翻键进行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AC52316B-918D-37F7-3159-114EE350B934}"/>
              </a:ext>
            </a:extLst>
          </p:cNvPr>
          <p:cNvSpPr txBox="1"/>
          <p:nvPr/>
        </p:nvSpPr>
        <p:spPr>
          <a:xfrm>
            <a:off x="6671459" y="563263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调整，完成后按开机键储存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B1C426BE-D9AF-F93F-119C-3DFA2A317AE7}"/>
              </a:ext>
            </a:extLst>
          </p:cNvPr>
          <p:cNvSpPr txBox="1"/>
          <p:nvPr/>
        </p:nvSpPr>
        <p:spPr>
          <a:xfrm>
            <a:off x="1042899" y="1607828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设备搬运至指定安装区域，拆除外包装</a:t>
            </a: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EB0DF253-D2A9-9DA6-9F1A-49336DA1569E}"/>
              </a:ext>
            </a:extLst>
          </p:cNvPr>
          <p:cNvSpPr txBox="1"/>
          <p:nvPr/>
        </p:nvSpPr>
        <p:spPr>
          <a:xfrm>
            <a:off x="1041717" y="1897316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拆除包装时需要检查设备是否有运输损伤，如有损坏须及时拍照留档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AD9DC97A-09D8-EF47-13FA-B1AC1B425E24}"/>
              </a:ext>
            </a:extLst>
          </p:cNvPr>
          <p:cNvSpPr txBox="1"/>
          <p:nvPr/>
        </p:nvSpPr>
        <p:spPr>
          <a:xfrm>
            <a:off x="1042891" y="2182605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并告知上级部门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F329C702-6875-AE09-D02E-571220AFDE78}"/>
              </a:ext>
            </a:extLst>
          </p:cNvPr>
          <p:cNvSpPr txBox="1"/>
          <p:nvPr/>
        </p:nvSpPr>
        <p:spPr>
          <a:xfrm>
            <a:off x="1041712" y="2757193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重量，且设备不能出现晃动的现象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F5DB8453-7F5A-688E-0569-28739BC7756D}"/>
              </a:ext>
            </a:extLst>
          </p:cNvPr>
          <p:cNvSpPr txBox="1"/>
          <p:nvPr/>
        </p:nvSpPr>
        <p:spPr>
          <a:xfrm>
            <a:off x="1042894" y="3331761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接电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2E6DB56F-C29A-0B32-31DF-B6CA6CE0851B}"/>
              </a:ext>
            </a:extLst>
          </p:cNvPr>
          <p:cNvSpPr txBox="1"/>
          <p:nvPr/>
        </p:nvSpPr>
        <p:spPr>
          <a:xfrm>
            <a:off x="1041712" y="3622060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74BC1213-916A-1A87-1037-8EAE5C6799B7}"/>
              </a:ext>
            </a:extLst>
          </p:cNvPr>
          <p:cNvSpPr txBox="1"/>
          <p:nvPr/>
        </p:nvSpPr>
        <p:spPr>
          <a:xfrm>
            <a:off x="1042889" y="3907452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外线路须预留能够全级断路的装置（空气开关或插座），切忌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01EF9BD7-CDD5-559D-ACE4-0ABD12CE34B6}"/>
              </a:ext>
            </a:extLst>
          </p:cNvPr>
          <p:cNvSpPr txBox="1"/>
          <p:nvPr/>
        </p:nvSpPr>
        <p:spPr>
          <a:xfrm>
            <a:off x="1041707" y="4195919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直接把客户预留线缆直接接入设备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A1421AB8-273D-69DE-3041-14BD69423953}"/>
              </a:ext>
            </a:extLst>
          </p:cNvPr>
          <p:cNvSpPr txBox="1"/>
          <p:nvPr/>
        </p:nvSpPr>
        <p:spPr>
          <a:xfrm>
            <a:off x="1042606" y="4485140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接水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3118766C-F5C6-7561-111A-C86AF7B91771}"/>
              </a:ext>
            </a:extLst>
          </p:cNvPr>
          <p:cNvSpPr txBox="1"/>
          <p:nvPr/>
        </p:nvSpPr>
        <p:spPr>
          <a:xfrm>
            <a:off x="891936" y="115232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705EB783-81DC-EF0E-D4C4-9D497EF76F1F}"/>
              </a:ext>
            </a:extLst>
          </p:cNvPr>
          <p:cNvSpPr txBox="1"/>
          <p:nvPr/>
        </p:nvSpPr>
        <p:spPr>
          <a:xfrm>
            <a:off x="1041294" y="2472498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设备放置于工作台台面上，工作台的承重能力应大于设备的满载工作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2AB10898-9D4C-8540-E6A5-FD5D02115EE6}"/>
              </a:ext>
            </a:extLst>
          </p:cNvPr>
          <p:cNvSpPr txBox="1"/>
          <p:nvPr/>
        </p:nvSpPr>
        <p:spPr>
          <a:xfrm>
            <a:off x="1041707" y="3047746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设备周围须保持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20cm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的操作空间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3C188386-B190-62CD-3A5C-5EED0CC1A242}"/>
              </a:ext>
            </a:extLst>
          </p:cNvPr>
          <p:cNvSpPr txBox="1"/>
          <p:nvPr/>
        </p:nvSpPr>
        <p:spPr>
          <a:xfrm>
            <a:off x="1041004" y="4770037"/>
            <a:ext cx="3839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BAF532DF-8456-5CC9-9B7D-02531A6B250E}"/>
              </a:ext>
            </a:extLst>
          </p:cNvPr>
          <p:cNvSpPr txBox="1"/>
          <p:nvPr/>
        </p:nvSpPr>
        <p:spPr>
          <a:xfrm>
            <a:off x="1042176" y="5059422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9BFC33B2-CAB6-8CBA-EE97-397D5E647FF2}"/>
              </a:ext>
            </a:extLst>
          </p:cNvPr>
          <p:cNvSpPr txBox="1"/>
          <p:nvPr/>
        </p:nvSpPr>
        <p:spPr>
          <a:xfrm>
            <a:off x="1040608" y="5345295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49193AC5-87BA-E6E5-1F19-7213220897A2}"/>
              </a:ext>
            </a:extLst>
          </p:cNvPr>
          <p:cNvSpPr txBox="1"/>
          <p:nvPr/>
        </p:nvSpPr>
        <p:spPr>
          <a:xfrm>
            <a:off x="1040604" y="5632680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将随机的积水盘组件和积水盘网板安装就位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886CD421-D994-6679-35C0-4A5FB55FED6E}"/>
              </a:ext>
            </a:extLst>
          </p:cNvPr>
          <p:cNvSpPr txBox="1"/>
          <p:nvPr/>
        </p:nvSpPr>
        <p:spPr>
          <a:xfrm>
            <a:off x="6669723" y="4484969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键五秒，进入设置选项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90396E72-F6AF-99CE-2E3E-390231236448}"/>
              </a:ext>
            </a:extLst>
          </p:cNvPr>
          <p:cNvSpPr txBox="1"/>
          <p:nvPr/>
        </p:nvSpPr>
        <p:spPr>
          <a:xfrm>
            <a:off x="6671185" y="591805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7A62F065-7483-F3C2-5C15-D97625CC82DA}"/>
              </a:ext>
            </a:extLst>
          </p:cNvPr>
          <p:cNvSpPr txBox="1"/>
          <p:nvPr/>
        </p:nvSpPr>
        <p:spPr>
          <a:xfrm>
            <a:off x="6670406" y="362073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B295889E-A392-1F9E-7249-05EE84955D30}"/>
              </a:ext>
            </a:extLst>
          </p:cNvPr>
          <p:cNvSpPr txBox="1"/>
          <p:nvPr/>
        </p:nvSpPr>
        <p:spPr>
          <a:xfrm>
            <a:off x="6669724" y="41963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态下长按显示板的上翻或下翻</a:t>
            </a:r>
          </a:p>
        </p:txBody>
      </p:sp>
      <p:pic>
        <p:nvPicPr>
          <p:cNvPr id="154" name="图片 153">
            <a:extLst>
              <a:ext uri="{FF2B5EF4-FFF2-40B4-BE49-F238E27FC236}">
                <a16:creationId xmlns:a16="http://schemas.microsoft.com/office/drawing/2014/main" id="{0E95E051-F0CA-E710-A727-11AA4CC32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24" y="1578186"/>
            <a:ext cx="1607143" cy="720000"/>
          </a:xfrm>
          <a:prstGeom prst="rect">
            <a:avLst/>
          </a:prstGeom>
        </p:spPr>
      </p:pic>
      <p:pic>
        <p:nvPicPr>
          <p:cNvPr id="156" name="图片 155">
            <a:extLst>
              <a:ext uri="{FF2B5EF4-FFF2-40B4-BE49-F238E27FC236}">
                <a16:creationId xmlns:a16="http://schemas.microsoft.com/office/drawing/2014/main" id="{0CDAC6CD-AB2F-34BA-B597-A1FE9C53E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13" y="2728425"/>
            <a:ext cx="1605937" cy="720000"/>
          </a:xfrm>
          <a:prstGeom prst="rect">
            <a:avLst/>
          </a:prstGeom>
        </p:spPr>
      </p:pic>
      <p:pic>
        <p:nvPicPr>
          <p:cNvPr id="158" name="图片 157">
            <a:extLst>
              <a:ext uri="{FF2B5EF4-FFF2-40B4-BE49-F238E27FC236}">
                <a16:creationId xmlns:a16="http://schemas.microsoft.com/office/drawing/2014/main" id="{A14F343F-A61E-29DC-AEC4-FC8B8277E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76" y="3877922"/>
            <a:ext cx="1606274" cy="720000"/>
          </a:xfrm>
          <a:prstGeom prst="rect">
            <a:avLst/>
          </a:prstGeom>
        </p:spPr>
      </p:pic>
      <p:pic>
        <p:nvPicPr>
          <p:cNvPr id="160" name="图片 159">
            <a:extLst>
              <a:ext uri="{FF2B5EF4-FFF2-40B4-BE49-F238E27FC236}">
                <a16:creationId xmlns:a16="http://schemas.microsoft.com/office/drawing/2014/main" id="{FC3BBC9A-FF41-068C-7F79-D856AC361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799" y="5026118"/>
            <a:ext cx="160593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文本框 128">
            <a:extLst>
              <a:ext uri="{FF2B5EF4-FFF2-40B4-BE49-F238E27FC236}">
                <a16:creationId xmlns:a16="http://schemas.microsoft.com/office/drawing/2014/main" id="{A5EB19F1-2DA7-C5A7-025F-3470B950343F}"/>
              </a:ext>
            </a:extLst>
          </p:cNvPr>
          <p:cNvSpPr txBox="1"/>
          <p:nvPr/>
        </p:nvSpPr>
        <p:spPr>
          <a:xfrm>
            <a:off x="892447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温度设定（续）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2380A5ED-F826-6959-5ED0-37212226F6AA}"/>
              </a:ext>
            </a:extLst>
          </p:cNvPr>
          <p:cNvSpPr txBox="1"/>
          <p:nvPr/>
        </p:nvSpPr>
        <p:spPr>
          <a:xfrm>
            <a:off x="6670616" y="275670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十） 其它的三个设置项目“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d1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”、</a:t>
            </a: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FBBD734C-1ADA-9118-8B4E-8909E4FEEB30}"/>
              </a:ext>
            </a:extLst>
          </p:cNvPr>
          <p:cNvSpPr txBox="1"/>
          <p:nvPr/>
        </p:nvSpPr>
        <p:spPr>
          <a:xfrm>
            <a:off x="5188958" y="343701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E6D54A85-3183-AAE4-13F9-32C5A3878B9D}"/>
              </a:ext>
            </a:extLst>
          </p:cNvPr>
          <p:cNvSpPr txBox="1"/>
          <p:nvPr/>
        </p:nvSpPr>
        <p:spPr>
          <a:xfrm>
            <a:off x="6669432" y="304527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d2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”、“</a:t>
            </a:r>
            <a:r>
              <a:rPr lang="en-US" altLang="zh-CN" sz="1000" dirty="0" err="1">
                <a:latin typeface="黑体" panose="02010609060101010101" pitchFamily="49" charset="-122"/>
                <a:ea typeface="黑体" panose="02010609060101010101" pitchFamily="49" charset="-122"/>
              </a:rPr>
              <a:t>uP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”；建议使用默</a:t>
            </a: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3FF0897A-3B1C-FF0B-D5AA-822C95FCF43E}"/>
              </a:ext>
            </a:extLst>
          </p:cNvPr>
          <p:cNvSpPr txBox="1"/>
          <p:nvPr/>
        </p:nvSpPr>
        <p:spPr>
          <a:xfrm>
            <a:off x="5189026" y="573742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675D591C-2CDC-C35D-60B4-75492A19F693}"/>
              </a:ext>
            </a:extLst>
          </p:cNvPr>
          <p:cNvSpPr txBox="1"/>
          <p:nvPr/>
        </p:nvSpPr>
        <p:spPr>
          <a:xfrm>
            <a:off x="10819162" y="228796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5996789E-215C-DAAA-0D0A-42957420C269}"/>
              </a:ext>
            </a:extLst>
          </p:cNvPr>
          <p:cNvSpPr txBox="1"/>
          <p:nvPr/>
        </p:nvSpPr>
        <p:spPr>
          <a:xfrm>
            <a:off x="6669906" y="3331650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认参数</a:t>
            </a: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4790FB34-DC42-9ED3-3FFE-F043E787A3DF}"/>
              </a:ext>
            </a:extLst>
          </p:cNvPr>
          <p:cNvSpPr txBox="1"/>
          <p:nvPr/>
        </p:nvSpPr>
        <p:spPr>
          <a:xfrm>
            <a:off x="1042044" y="39078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七） 按下开机键屏幕显示“</a:t>
            </a:r>
            <a:r>
              <a:rPr lang="en-US" altLang="zh-CN" sz="1000" dirty="0" err="1">
                <a:latin typeface="黑体" panose="02010609060101010101" pitchFamily="49" charset="-122"/>
                <a:ea typeface="黑体" panose="02010609060101010101" pitchFamily="49" charset="-122"/>
              </a:rPr>
              <a:t>dP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</a:t>
            </a: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B5D9C0DA-6E5F-DAAB-4910-9861BE0C46B8}"/>
              </a:ext>
            </a:extLst>
          </p:cNvPr>
          <p:cNvSpPr txBox="1"/>
          <p:nvPr/>
        </p:nvSpPr>
        <p:spPr>
          <a:xfrm>
            <a:off x="1040044" y="41942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可以设置饮用温度，加热到预</a:t>
            </a: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208161E7-9546-389C-83ED-C1372FE54A89}"/>
              </a:ext>
            </a:extLst>
          </p:cNvPr>
          <p:cNvSpPr txBox="1"/>
          <p:nvPr/>
        </p:nvSpPr>
        <p:spPr>
          <a:xfrm>
            <a:off x="1042035" y="4485817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设值屏幕的饮用灯亮起</a:t>
            </a: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250A803F-A386-A5C1-25EA-F706494FA3C8}"/>
              </a:ext>
            </a:extLst>
          </p:cNvPr>
          <p:cNvSpPr txBox="1"/>
          <p:nvPr/>
        </p:nvSpPr>
        <p:spPr>
          <a:xfrm>
            <a:off x="6534175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温度设定（续）</a:t>
            </a: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1A175CA0-AD89-E55C-8D01-64AFB4C91384}"/>
              </a:ext>
            </a:extLst>
          </p:cNvPr>
          <p:cNvSpPr txBox="1"/>
          <p:nvPr/>
        </p:nvSpPr>
        <p:spPr>
          <a:xfrm>
            <a:off x="10821061" y="343701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1C63ACBE-A1D6-5E89-3D91-15F08209BCD1}"/>
              </a:ext>
            </a:extLst>
          </p:cNvPr>
          <p:cNvSpPr txBox="1"/>
          <p:nvPr/>
        </p:nvSpPr>
        <p:spPr>
          <a:xfrm>
            <a:off x="5187456" y="228843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65E74615-110B-A850-57FE-98FC8E71CA8E}"/>
              </a:ext>
            </a:extLst>
          </p:cNvPr>
          <p:cNvSpPr txBox="1"/>
          <p:nvPr/>
        </p:nvSpPr>
        <p:spPr>
          <a:xfrm>
            <a:off x="1040542" y="2756582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按上翻或下翻键进行调整，完</a:t>
            </a: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6CF20DCB-C6BD-76DA-876B-2DD711487051}"/>
              </a:ext>
            </a:extLst>
          </p:cNvPr>
          <p:cNvSpPr txBox="1"/>
          <p:nvPr/>
        </p:nvSpPr>
        <p:spPr>
          <a:xfrm>
            <a:off x="1040533" y="333067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96EDF616-12DD-45E4-2D97-19D849CE5EA6}"/>
              </a:ext>
            </a:extLst>
          </p:cNvPr>
          <p:cNvSpPr txBox="1"/>
          <p:nvPr/>
        </p:nvSpPr>
        <p:spPr>
          <a:xfrm>
            <a:off x="1040473" y="304537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成后按开机键储存</a:t>
            </a: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DA1A455D-6B06-9D39-E576-E10E214D9366}"/>
              </a:ext>
            </a:extLst>
          </p:cNvPr>
          <p:cNvSpPr txBox="1"/>
          <p:nvPr/>
        </p:nvSpPr>
        <p:spPr>
          <a:xfrm>
            <a:off x="1041965" y="477122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E4D01A95-C569-1F59-0117-D5399F49042C}"/>
              </a:ext>
            </a:extLst>
          </p:cNvPr>
          <p:cNvSpPr txBox="1"/>
          <p:nvPr/>
        </p:nvSpPr>
        <p:spPr>
          <a:xfrm>
            <a:off x="1040471" y="505879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八） 按上翻或下翻键进行调整，完</a:t>
            </a: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48AAF130-4AFA-97BD-1F50-C7B626C8B49C}"/>
              </a:ext>
            </a:extLst>
          </p:cNvPr>
          <p:cNvSpPr txBox="1"/>
          <p:nvPr/>
        </p:nvSpPr>
        <p:spPr>
          <a:xfrm>
            <a:off x="1040462" y="563289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75591CF2-1CA8-B5CC-C8E9-E804A6D80F76}"/>
              </a:ext>
            </a:extLst>
          </p:cNvPr>
          <p:cNvSpPr txBox="1"/>
          <p:nvPr/>
        </p:nvSpPr>
        <p:spPr>
          <a:xfrm>
            <a:off x="1040402" y="5344210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成后按开机键储存</a:t>
            </a: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4FFB5948-35FA-3375-5CD2-E92C16B332BF}"/>
              </a:ext>
            </a:extLst>
          </p:cNvPr>
          <p:cNvSpPr txBox="1"/>
          <p:nvPr/>
        </p:nvSpPr>
        <p:spPr>
          <a:xfrm>
            <a:off x="6670928" y="1609104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九） 按开机键至屏幕显示“</a:t>
            </a:r>
            <a:r>
              <a:rPr lang="en-US" altLang="zh-CN" sz="1000" dirty="0" err="1">
                <a:latin typeface="黑体" panose="02010609060101010101" pitchFamily="49" charset="-122"/>
                <a:ea typeface="黑体" panose="02010609060101010101" pitchFamily="49" charset="-122"/>
              </a:rPr>
              <a:t>nE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</a:t>
            </a: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9D118090-41C7-AF25-2039-E796E5184DC4}"/>
              </a:ext>
            </a:extLst>
          </p:cNvPr>
          <p:cNvSpPr txBox="1"/>
          <p:nvPr/>
        </p:nvSpPr>
        <p:spPr>
          <a:xfrm>
            <a:off x="6672103" y="189848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可以设置显示模式，“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ON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”的</a:t>
            </a: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BC727E30-91D7-38B3-A64D-683FDB4698DD}"/>
              </a:ext>
            </a:extLst>
          </p:cNvPr>
          <p:cNvSpPr txBox="1"/>
          <p:nvPr/>
        </p:nvSpPr>
        <p:spPr>
          <a:xfrm>
            <a:off x="6670919" y="21838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选项表示加热到预设温度后屏</a:t>
            </a: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C000333A-D4EC-7A32-28EC-2073D928C108}"/>
              </a:ext>
            </a:extLst>
          </p:cNvPr>
          <p:cNvSpPr txBox="1"/>
          <p:nvPr/>
        </p:nvSpPr>
        <p:spPr>
          <a:xfrm>
            <a:off x="6670849" y="2472460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幕显示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℃（图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E46A7F0C-6720-3F29-1338-2B15DFA13EB7}"/>
              </a:ext>
            </a:extLst>
          </p:cNvPr>
          <p:cNvSpPr txBox="1"/>
          <p:nvPr/>
        </p:nvSpPr>
        <p:spPr>
          <a:xfrm>
            <a:off x="5189088" y="458799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BB2A5D70-D10B-5773-D401-149CEACCCAAC}"/>
              </a:ext>
            </a:extLst>
          </p:cNvPr>
          <p:cNvSpPr txBox="1"/>
          <p:nvPr/>
        </p:nvSpPr>
        <p:spPr>
          <a:xfrm>
            <a:off x="6670040" y="362044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544B5382-D796-CDC0-0786-8713A1E7DD93}"/>
              </a:ext>
            </a:extLst>
          </p:cNvPr>
          <p:cNvSpPr txBox="1"/>
          <p:nvPr/>
        </p:nvSpPr>
        <p:spPr>
          <a:xfrm>
            <a:off x="1042306" y="160791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按下开机键屏幕显示“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Hy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</a:t>
            </a: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01DF1DCC-E8A0-5F2B-11D4-9C1414ACF119}"/>
              </a:ext>
            </a:extLst>
          </p:cNvPr>
          <p:cNvSpPr txBox="1"/>
          <p:nvPr/>
        </p:nvSpPr>
        <p:spPr>
          <a:xfrm>
            <a:off x="1040306" y="189729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可以设置回差温度，表示加热</a:t>
            </a: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60B8D2D8-D435-9B12-41A8-9F49A291AC58}"/>
              </a:ext>
            </a:extLst>
          </p:cNvPr>
          <p:cNvSpPr txBox="1"/>
          <p:nvPr/>
        </p:nvSpPr>
        <p:spPr>
          <a:xfrm>
            <a:off x="1042297" y="218268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温度下降幅度达到预设值重新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6E0FF290-4F9A-E51D-D01E-7764F25DC66D}"/>
              </a:ext>
            </a:extLst>
          </p:cNvPr>
          <p:cNvSpPr txBox="1"/>
          <p:nvPr/>
        </p:nvSpPr>
        <p:spPr>
          <a:xfrm>
            <a:off x="1042023" y="247127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加热（图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186" name="图片 185">
            <a:extLst>
              <a:ext uri="{FF2B5EF4-FFF2-40B4-BE49-F238E27FC236}">
                <a16:creationId xmlns:a16="http://schemas.microsoft.com/office/drawing/2014/main" id="{8CBD0F8B-FDB0-68CE-D501-76C4FC5D7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63" y="1577340"/>
            <a:ext cx="1605937" cy="720000"/>
          </a:xfrm>
          <a:prstGeom prst="rect">
            <a:avLst/>
          </a:prstGeom>
        </p:spPr>
      </p:pic>
      <p:pic>
        <p:nvPicPr>
          <p:cNvPr id="187" name="图片 186">
            <a:extLst>
              <a:ext uri="{FF2B5EF4-FFF2-40B4-BE49-F238E27FC236}">
                <a16:creationId xmlns:a16="http://schemas.microsoft.com/office/drawing/2014/main" id="{19522070-A399-E878-CB27-5E8D5FE19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62" y="3877285"/>
            <a:ext cx="1605937" cy="720000"/>
          </a:xfrm>
          <a:prstGeom prst="rect">
            <a:avLst/>
          </a:prstGeom>
        </p:spPr>
      </p:pic>
      <p:pic>
        <p:nvPicPr>
          <p:cNvPr id="188" name="图片 187">
            <a:extLst>
              <a:ext uri="{FF2B5EF4-FFF2-40B4-BE49-F238E27FC236}">
                <a16:creationId xmlns:a16="http://schemas.microsoft.com/office/drawing/2014/main" id="{8E0B8784-866F-02AE-A839-96C1566F3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61" y="5026520"/>
            <a:ext cx="1605937" cy="720000"/>
          </a:xfrm>
          <a:prstGeom prst="rect">
            <a:avLst/>
          </a:prstGeom>
        </p:spPr>
      </p:pic>
      <p:pic>
        <p:nvPicPr>
          <p:cNvPr id="189" name="图片 188">
            <a:extLst>
              <a:ext uri="{FF2B5EF4-FFF2-40B4-BE49-F238E27FC236}">
                <a16:creationId xmlns:a16="http://schemas.microsoft.com/office/drawing/2014/main" id="{74862972-3E23-2E9E-D63E-AC4776088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17" y="1577340"/>
            <a:ext cx="1605937" cy="720000"/>
          </a:xfrm>
          <a:prstGeom prst="rect">
            <a:avLst/>
          </a:prstGeom>
        </p:spPr>
      </p:pic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DDBBBF0A-FE48-29F7-777F-067C2B1C8AD1}"/>
              </a:ext>
            </a:extLst>
          </p:cNvPr>
          <p:cNvGrpSpPr/>
          <p:nvPr/>
        </p:nvGrpSpPr>
        <p:grpSpPr>
          <a:xfrm>
            <a:off x="9651817" y="2728015"/>
            <a:ext cx="1607117" cy="715349"/>
            <a:chOff x="9651817" y="2728015"/>
            <a:chExt cx="1607117" cy="715349"/>
          </a:xfrm>
        </p:grpSpPr>
        <p:pic>
          <p:nvPicPr>
            <p:cNvPr id="191" name="图片 190" descr="图片包含 物体, 钟表, 桌子, 黑暗&#10;&#10;AI 生成的内容可能不正确。">
              <a:extLst>
                <a:ext uri="{FF2B5EF4-FFF2-40B4-BE49-F238E27FC236}">
                  <a16:creationId xmlns:a16="http://schemas.microsoft.com/office/drawing/2014/main" id="{6D7C7612-8F57-3927-55DC-2E8ED50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1817" y="2728015"/>
              <a:ext cx="790469" cy="432000"/>
            </a:xfrm>
            <a:prstGeom prst="rect">
              <a:avLst/>
            </a:prstGeom>
          </p:spPr>
        </p:pic>
        <p:pic>
          <p:nvPicPr>
            <p:cNvPr id="192" name="图片 191" descr="黑暗中有钟表&#10;&#10;AI 生成的内容可能不正确。">
              <a:extLst>
                <a:ext uri="{FF2B5EF4-FFF2-40B4-BE49-F238E27FC236}">
                  <a16:creationId xmlns:a16="http://schemas.microsoft.com/office/drawing/2014/main" id="{6810D6C1-583F-7AB7-0F25-3075A522E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36848" y="2870165"/>
              <a:ext cx="769224" cy="432000"/>
            </a:xfrm>
            <a:prstGeom prst="rect">
              <a:avLst/>
            </a:prstGeom>
          </p:spPr>
        </p:pic>
        <p:pic>
          <p:nvPicPr>
            <p:cNvPr id="193" name="图片 192" descr="图片包含 室内, 监控, 黑暗, 小&#10;&#10;AI 生成的内容可能不正确。">
              <a:extLst>
                <a:ext uri="{FF2B5EF4-FFF2-40B4-BE49-F238E27FC236}">
                  <a16:creationId xmlns:a16="http://schemas.microsoft.com/office/drawing/2014/main" id="{D461B35B-8B2B-0947-0071-1B066C08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89710" y="3011364"/>
              <a:ext cx="769224" cy="432000"/>
            </a:xfrm>
            <a:prstGeom prst="rect">
              <a:avLst/>
            </a:prstGeom>
          </p:spPr>
        </p:pic>
      </p:grpSp>
      <p:pic>
        <p:nvPicPr>
          <p:cNvPr id="194" name="图片 193">
            <a:extLst>
              <a:ext uri="{FF2B5EF4-FFF2-40B4-BE49-F238E27FC236}">
                <a16:creationId xmlns:a16="http://schemas.microsoft.com/office/drawing/2014/main" id="{91B8E36E-65A1-3CA2-F4CF-D869F529DF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63" y="2728050"/>
            <a:ext cx="160593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>
            <a:extLst>
              <a:ext uri="{FF2B5EF4-FFF2-40B4-BE49-F238E27FC236}">
                <a16:creationId xmlns:a16="http://schemas.microsoft.com/office/drawing/2014/main" id="{0EFFAC9C-3863-2803-A65C-474C2E343E2F}"/>
              </a:ext>
            </a:extLst>
          </p:cNvPr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闭合电源开关，设备显示</a:t>
            </a:r>
          </a:p>
        </p:txBody>
      </p:sp>
      <p:sp>
        <p:nvSpPr>
          <p:cNvPr id="269" name="文本框 268">
            <a:extLst>
              <a:ext uri="{FF2B5EF4-FFF2-40B4-BE49-F238E27FC236}">
                <a16:creationId xmlns:a16="http://schemas.microsoft.com/office/drawing/2014/main" id="{A66BB1C8-E8D6-797A-647A-EECF31F9F596}"/>
              </a:ext>
            </a:extLst>
          </p:cNvPr>
          <p:cNvSpPr txBox="1"/>
          <p:nvPr/>
        </p:nvSpPr>
        <p:spPr>
          <a:xfrm>
            <a:off x="6678992" y="1898196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正常，问题解决</a:t>
            </a:r>
          </a:p>
        </p:txBody>
      </p:sp>
      <p:sp>
        <p:nvSpPr>
          <p:cNvPr id="270" name="文本框 269">
            <a:extLst>
              <a:ext uri="{FF2B5EF4-FFF2-40B4-BE49-F238E27FC236}">
                <a16:creationId xmlns:a16="http://schemas.microsoft.com/office/drawing/2014/main" id="{0F92E18B-4951-8DCB-D927-549D482EEA9A}"/>
              </a:ext>
            </a:extLst>
          </p:cNvPr>
          <p:cNvSpPr txBox="1"/>
          <p:nvPr/>
        </p:nvSpPr>
        <p:spPr>
          <a:xfrm>
            <a:off x="6670981" y="275255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更换插座设备屏幕仍不显示，</a:t>
            </a:r>
          </a:p>
        </p:txBody>
      </p:sp>
      <p:sp>
        <p:nvSpPr>
          <p:cNvPr id="271" name="文本框 270">
            <a:extLst>
              <a:ext uri="{FF2B5EF4-FFF2-40B4-BE49-F238E27FC236}">
                <a16:creationId xmlns:a16="http://schemas.microsoft.com/office/drawing/2014/main" id="{61C82C39-65DD-0106-45E4-DE96A4FA4CED}"/>
              </a:ext>
            </a:extLst>
          </p:cNvPr>
          <p:cNvSpPr txBox="1"/>
          <p:nvPr/>
        </p:nvSpPr>
        <p:spPr>
          <a:xfrm>
            <a:off x="6669797" y="30411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检查供电线路的控制开关是否</a:t>
            </a:r>
          </a:p>
        </p:txBody>
      </p:sp>
      <p:sp>
        <p:nvSpPr>
          <p:cNvPr id="272" name="文本框 271">
            <a:extLst>
              <a:ext uri="{FF2B5EF4-FFF2-40B4-BE49-F238E27FC236}">
                <a16:creationId xmlns:a16="http://schemas.microsoft.com/office/drawing/2014/main" id="{0E6528DD-B722-7026-E26F-31130EFB4281}"/>
              </a:ext>
            </a:extLst>
          </p:cNvPr>
          <p:cNvSpPr txBox="1"/>
          <p:nvPr/>
        </p:nvSpPr>
        <p:spPr>
          <a:xfrm>
            <a:off x="10819458" y="22943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>
            <a:extLst>
              <a:ext uri="{FF2B5EF4-FFF2-40B4-BE49-F238E27FC236}">
                <a16:creationId xmlns:a16="http://schemas.microsoft.com/office/drawing/2014/main" id="{291668CC-6EDC-0BF2-6ECB-DAF638CB431A}"/>
              </a:ext>
            </a:extLst>
          </p:cNvPr>
          <p:cNvSpPr txBox="1"/>
          <p:nvPr/>
        </p:nvSpPr>
        <p:spPr>
          <a:xfrm>
            <a:off x="10821129" y="34588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>
            <a:extLst>
              <a:ext uri="{FF2B5EF4-FFF2-40B4-BE49-F238E27FC236}">
                <a16:creationId xmlns:a16="http://schemas.microsoft.com/office/drawing/2014/main" id="{09DF2DFA-A5D7-87C4-5A8F-1AC642078BDB}"/>
              </a:ext>
            </a:extLst>
          </p:cNvPr>
          <p:cNvSpPr txBox="1"/>
          <p:nvPr/>
        </p:nvSpPr>
        <p:spPr>
          <a:xfrm>
            <a:off x="6669796" y="5061530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控制线路合闸设备仍不显示</a:t>
            </a:r>
          </a:p>
        </p:txBody>
      </p:sp>
      <p:sp>
        <p:nvSpPr>
          <p:cNvPr id="276" name="文本框 275">
            <a:extLst>
              <a:ext uri="{FF2B5EF4-FFF2-40B4-BE49-F238E27FC236}">
                <a16:creationId xmlns:a16="http://schemas.microsoft.com/office/drawing/2014/main" id="{BF030B06-47F3-65E8-92E1-B5B6E4BC1146}"/>
              </a:ext>
            </a:extLst>
          </p:cNvPr>
          <p:cNvSpPr txBox="1"/>
          <p:nvPr/>
        </p:nvSpPr>
        <p:spPr>
          <a:xfrm>
            <a:off x="6670971" y="59163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5F07780D-F03E-0943-B8BC-448E13BD8016}"/>
              </a:ext>
            </a:extLst>
          </p:cNvPr>
          <p:cNvSpPr txBox="1"/>
          <p:nvPr/>
        </p:nvSpPr>
        <p:spPr>
          <a:xfrm>
            <a:off x="6669723" y="5630073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</a:p>
        </p:txBody>
      </p:sp>
      <p:sp>
        <p:nvSpPr>
          <p:cNvPr id="278" name="文本框 277">
            <a:extLst>
              <a:ext uri="{FF2B5EF4-FFF2-40B4-BE49-F238E27FC236}">
                <a16:creationId xmlns:a16="http://schemas.microsoft.com/office/drawing/2014/main" id="{891B2904-A6EA-234E-5330-EF6F3726E1EF}"/>
              </a:ext>
            </a:extLst>
          </p:cNvPr>
          <p:cNvSpPr txBox="1"/>
          <p:nvPr/>
        </p:nvSpPr>
        <p:spPr>
          <a:xfrm>
            <a:off x="6679115" y="3328903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跳闸（图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81" name="文本框 280">
            <a:extLst>
              <a:ext uri="{FF2B5EF4-FFF2-40B4-BE49-F238E27FC236}">
                <a16:creationId xmlns:a16="http://schemas.microsoft.com/office/drawing/2014/main" id="{277F1F79-2337-6936-2FB1-BA099B435F6C}"/>
              </a:ext>
            </a:extLst>
          </p:cNvPr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62E3F73E-360F-22F3-4A9F-11A8CA553396}"/>
              </a:ext>
            </a:extLst>
          </p:cNvPr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设备屏幕无显示，重点需要检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>
            <a:extLst>
              <a:ext uri="{FF2B5EF4-FFF2-40B4-BE49-F238E27FC236}">
                <a16:creationId xmlns:a16="http://schemas.microsoft.com/office/drawing/2014/main" id="{39669A6E-A70D-10AE-55B5-0C7DD0446742}"/>
              </a:ext>
            </a:extLst>
          </p:cNvPr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4F87638C-8F9D-7B48-4D4E-70186B2B26A0}"/>
              </a:ext>
            </a:extLst>
          </p:cNvPr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查看设备的电源开关是否未打</a:t>
            </a:r>
          </a:p>
        </p:txBody>
      </p:sp>
      <p:sp>
        <p:nvSpPr>
          <p:cNvPr id="285" name="文本框 284">
            <a:extLst>
              <a:ext uri="{FF2B5EF4-FFF2-40B4-BE49-F238E27FC236}">
                <a16:creationId xmlns:a16="http://schemas.microsoft.com/office/drawing/2014/main" id="{DA70B978-69FD-C0B0-C5C4-BD14F9FDB132}"/>
              </a:ext>
            </a:extLst>
          </p:cNvPr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>
            <a:extLst>
              <a:ext uri="{FF2B5EF4-FFF2-40B4-BE49-F238E27FC236}">
                <a16:creationId xmlns:a16="http://schemas.microsoft.com/office/drawing/2014/main" id="{51DAF65F-0FA1-3F32-CBA0-A4B39FF369C5}"/>
              </a:ext>
            </a:extLst>
          </p:cNvPr>
          <p:cNvSpPr txBox="1"/>
          <p:nvPr/>
        </p:nvSpPr>
        <p:spPr>
          <a:xfrm>
            <a:off x="1046062" y="4485871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常，问题解决</a:t>
            </a:r>
          </a:p>
        </p:txBody>
      </p:sp>
      <p:sp>
        <p:nvSpPr>
          <p:cNvPr id="287" name="文本框 286">
            <a:extLst>
              <a:ext uri="{FF2B5EF4-FFF2-40B4-BE49-F238E27FC236}">
                <a16:creationId xmlns:a16="http://schemas.microsoft.com/office/drawing/2014/main" id="{B7D87EEF-F79A-8DE1-C115-CD94A2A459EA}"/>
              </a:ext>
            </a:extLst>
          </p:cNvPr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发现电源开关未打开，闭</a:t>
            </a:r>
          </a:p>
        </p:txBody>
      </p:sp>
      <p:sp>
        <p:nvSpPr>
          <p:cNvPr id="288" name="文本框 287">
            <a:extLst>
              <a:ext uri="{FF2B5EF4-FFF2-40B4-BE49-F238E27FC236}">
                <a16:creationId xmlns:a16="http://schemas.microsoft.com/office/drawing/2014/main" id="{E31FAC59-E573-2F9A-9635-FB5F76C57305}"/>
              </a:ext>
            </a:extLst>
          </p:cNvPr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>
            <a:extLst>
              <a:ext uri="{FF2B5EF4-FFF2-40B4-BE49-F238E27FC236}">
                <a16:creationId xmlns:a16="http://schemas.microsoft.com/office/drawing/2014/main" id="{9CE8DE93-8E71-DCEE-F901-D707D9352C15}"/>
              </a:ext>
            </a:extLst>
          </p:cNvPr>
          <p:cNvSpPr txBox="1"/>
          <p:nvPr/>
        </p:nvSpPr>
        <p:spPr>
          <a:xfrm>
            <a:off x="1041705" y="591844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90" name="文本框 289">
            <a:extLst>
              <a:ext uri="{FF2B5EF4-FFF2-40B4-BE49-F238E27FC236}">
                <a16:creationId xmlns:a16="http://schemas.microsoft.com/office/drawing/2014/main" id="{D9F61B2A-2589-CA11-400D-C71E61982A89}"/>
              </a:ext>
            </a:extLst>
          </p:cNvPr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设备的电源开关闭合，设备屏</a:t>
            </a:r>
          </a:p>
        </p:txBody>
      </p:sp>
      <p:sp>
        <p:nvSpPr>
          <p:cNvPr id="291" name="文本框 290">
            <a:extLst>
              <a:ext uri="{FF2B5EF4-FFF2-40B4-BE49-F238E27FC236}">
                <a16:creationId xmlns:a16="http://schemas.microsoft.com/office/drawing/2014/main" id="{2C5A1D81-7B51-F49B-88D2-CD1D3E9016F4}"/>
              </a:ext>
            </a:extLst>
          </p:cNvPr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>
            <a:extLst>
              <a:ext uri="{FF2B5EF4-FFF2-40B4-BE49-F238E27FC236}">
                <a16:creationId xmlns:a16="http://schemas.microsoft.com/office/drawing/2014/main" id="{8FAC330D-71FD-411D-B4A5-0E8ADBA14071}"/>
              </a:ext>
            </a:extLst>
          </p:cNvPr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合电源开关，设备显示正</a:t>
            </a:r>
          </a:p>
        </p:txBody>
      </p:sp>
      <p:sp>
        <p:nvSpPr>
          <p:cNvPr id="293" name="文本框 292">
            <a:extLst>
              <a:ext uri="{FF2B5EF4-FFF2-40B4-BE49-F238E27FC236}">
                <a16:creationId xmlns:a16="http://schemas.microsoft.com/office/drawing/2014/main" id="{41EE6AF1-83D8-3778-F039-CAFBF6E7F62B}"/>
              </a:ext>
            </a:extLst>
          </p:cNvPr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幕不显示，拔出插头插入同线</a:t>
            </a:r>
          </a:p>
        </p:txBody>
      </p:sp>
      <p:sp>
        <p:nvSpPr>
          <p:cNvPr id="295" name="文本框 294">
            <a:extLst>
              <a:ext uri="{FF2B5EF4-FFF2-40B4-BE49-F238E27FC236}">
                <a16:creationId xmlns:a16="http://schemas.microsoft.com/office/drawing/2014/main" id="{6E407979-9722-BC2F-1949-B79CD8CF8D5A}"/>
              </a:ext>
            </a:extLst>
          </p:cNvPr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</a:t>
            </a:r>
          </a:p>
        </p:txBody>
      </p:sp>
      <p:sp>
        <p:nvSpPr>
          <p:cNvPr id="297" name="文本框 296">
            <a:extLst>
              <a:ext uri="{FF2B5EF4-FFF2-40B4-BE49-F238E27FC236}">
                <a16:creationId xmlns:a16="http://schemas.microsoft.com/office/drawing/2014/main" id="{B7243EEF-4439-1F1D-6D72-90B5690D93BE}"/>
              </a:ext>
            </a:extLst>
          </p:cNvPr>
          <p:cNvSpPr txBox="1"/>
          <p:nvPr/>
        </p:nvSpPr>
        <p:spPr>
          <a:xfrm>
            <a:off x="1041031" y="218539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05" name="文本框 304">
            <a:extLst>
              <a:ext uri="{FF2B5EF4-FFF2-40B4-BE49-F238E27FC236}">
                <a16:creationId xmlns:a16="http://schemas.microsoft.com/office/drawing/2014/main" id="{793B9D7B-FFE2-2DC8-5343-E7C007CAB6D7}"/>
              </a:ext>
            </a:extLst>
          </p:cNvPr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客户使用现象自查步骤（屏幕无显示）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1A41A353-E64D-F6AD-58BE-737E09D8139F}"/>
              </a:ext>
            </a:extLst>
          </p:cNvPr>
          <p:cNvSpPr txBox="1"/>
          <p:nvPr/>
        </p:nvSpPr>
        <p:spPr>
          <a:xfrm>
            <a:off x="1041702" y="47689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940484D-8C8C-9140-3CEF-187D07C2B8BD}"/>
              </a:ext>
            </a:extLst>
          </p:cNvPr>
          <p:cNvSpPr txBox="1"/>
          <p:nvPr/>
        </p:nvSpPr>
        <p:spPr>
          <a:xfrm>
            <a:off x="6680513" y="21868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23F00BAE-CA8F-21CE-2F4A-3A094F76F4E2}"/>
              </a:ext>
            </a:extLst>
          </p:cNvPr>
          <p:cNvSpPr txBox="1"/>
          <p:nvPr/>
        </p:nvSpPr>
        <p:spPr>
          <a:xfrm>
            <a:off x="6675328" y="38926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控制开关有跳闸发生，闭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C00D2E91-24A8-EDC1-F291-1BB86E6C32B6}"/>
              </a:ext>
            </a:extLst>
          </p:cNvPr>
          <p:cNvSpPr txBox="1"/>
          <p:nvPr/>
        </p:nvSpPr>
        <p:spPr>
          <a:xfrm>
            <a:off x="6683339" y="41842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合控制开关，设备显示正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656B4293-2023-18E1-9427-5B26B41CA514}"/>
              </a:ext>
            </a:extLst>
          </p:cNvPr>
          <p:cNvSpPr txBox="1"/>
          <p:nvPr/>
        </p:nvSpPr>
        <p:spPr>
          <a:xfrm>
            <a:off x="10823805" y="45804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DCA5AF8E-078F-54E2-53EE-FCE616918FFB}"/>
              </a:ext>
            </a:extLst>
          </p:cNvPr>
          <p:cNvSpPr txBox="1"/>
          <p:nvPr/>
        </p:nvSpPr>
        <p:spPr>
          <a:xfrm>
            <a:off x="10825476" y="57536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" name="图片 121">
            <a:extLst>
              <a:ext uri="{FF2B5EF4-FFF2-40B4-BE49-F238E27FC236}">
                <a16:creationId xmlns:a16="http://schemas.microsoft.com/office/drawing/2014/main" id="{C405CC05-03FE-6289-4F5A-F82432ABA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0" y="5039069"/>
            <a:ext cx="1609200" cy="720000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54B37628-F783-EA6C-DEDD-C8039AF90FDC}"/>
              </a:ext>
            </a:extLst>
          </p:cNvPr>
          <p:cNvSpPr txBox="1"/>
          <p:nvPr/>
        </p:nvSpPr>
        <p:spPr>
          <a:xfrm>
            <a:off x="6684860" y="476891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9C709136-CF4D-FA34-A94D-7F912876DF20}"/>
              </a:ext>
            </a:extLst>
          </p:cNvPr>
          <p:cNvSpPr txBox="1"/>
          <p:nvPr/>
        </p:nvSpPr>
        <p:spPr>
          <a:xfrm>
            <a:off x="6676165" y="4481513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常，问题解决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F0FB36C4-A4B0-2EA5-CA0F-0979BCA249ED}"/>
              </a:ext>
            </a:extLst>
          </p:cNvPr>
          <p:cNvSpPr txBox="1"/>
          <p:nvPr/>
        </p:nvSpPr>
        <p:spPr>
          <a:xfrm>
            <a:off x="1040849" y="5635214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路的其它插座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55DDCCB7-BE6B-BE2C-9FA6-AD56BE981FCB}"/>
              </a:ext>
            </a:extLst>
          </p:cNvPr>
          <p:cNvSpPr txBox="1"/>
          <p:nvPr/>
        </p:nvSpPr>
        <p:spPr>
          <a:xfrm>
            <a:off x="6682852" y="5344561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，需要登录微信公众号“海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1A74D579-B28C-8149-0F1F-BF016BFA0BE8}"/>
              </a:ext>
            </a:extLst>
          </p:cNvPr>
          <p:cNvSpPr txBox="1"/>
          <p:nvPr/>
        </p:nvSpPr>
        <p:spPr>
          <a:xfrm>
            <a:off x="1045221" y="1894037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查设备的供电情况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6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DE1EA-277F-118D-EE9E-AD7B4E18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文本框 262">
            <a:extLst>
              <a:ext uri="{FF2B5EF4-FFF2-40B4-BE49-F238E27FC236}">
                <a16:creationId xmlns:a16="http://schemas.microsoft.com/office/drawing/2014/main" id="{69AB6852-0B2D-BB0A-C192-080F24515427}"/>
              </a:ext>
            </a:extLst>
          </p:cNvPr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18AA6FAD-22B7-7D44-28B9-D42F12B518BA}"/>
              </a:ext>
            </a:extLst>
          </p:cNvPr>
          <p:cNvSpPr txBox="1"/>
          <p:nvPr/>
        </p:nvSpPr>
        <p:spPr>
          <a:xfrm>
            <a:off x="6678992" y="21855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备进水正常，稍后转入加</a:t>
            </a: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AFCDB385-08E0-76BA-9E26-EE7F15B51B3B}"/>
              </a:ext>
            </a:extLst>
          </p:cNvPr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清理滤网打开进水阀门，重启</a:t>
            </a: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09D65AE5-FB56-E140-30E7-8C3E94C4CF2B}"/>
              </a:ext>
            </a:extLst>
          </p:cNvPr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7" name="文本框 266">
            <a:extLst>
              <a:ext uri="{FF2B5EF4-FFF2-40B4-BE49-F238E27FC236}">
                <a16:creationId xmlns:a16="http://schemas.microsoft.com/office/drawing/2014/main" id="{71858A95-733D-4CBC-6B0D-1C0FF87DCCBF}"/>
              </a:ext>
            </a:extLst>
          </p:cNvPr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514D3C10-65FA-D947-BA26-4CA79F4F5767}"/>
              </a:ext>
            </a:extLst>
          </p:cNvPr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水管路是否压力异常的情况，</a:t>
            </a:r>
          </a:p>
        </p:txBody>
      </p:sp>
      <p:sp>
        <p:nvSpPr>
          <p:cNvPr id="257" name="文本框 256">
            <a:extLst>
              <a:ext uri="{FF2B5EF4-FFF2-40B4-BE49-F238E27FC236}">
                <a16:creationId xmlns:a16="http://schemas.microsoft.com/office/drawing/2014/main" id="{103B1990-19FC-0134-60BE-4F90AFCBC24A}"/>
              </a:ext>
            </a:extLst>
          </p:cNvPr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CA5085C6-5DE9-4769-0B7B-22979B0F6B81}"/>
              </a:ext>
            </a:extLst>
          </p:cNvPr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E72E9075-3EA8-BAB6-697F-B455EA43B437}"/>
              </a:ext>
            </a:extLst>
          </p:cNvPr>
          <p:cNvSpPr txBox="1"/>
          <p:nvPr/>
        </p:nvSpPr>
        <p:spPr>
          <a:xfrm>
            <a:off x="6669723" y="448052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</a:p>
        </p:txBody>
      </p:sp>
      <p:sp>
        <p:nvSpPr>
          <p:cNvPr id="260" name="文本框 259">
            <a:extLst>
              <a:ext uri="{FF2B5EF4-FFF2-40B4-BE49-F238E27FC236}">
                <a16:creationId xmlns:a16="http://schemas.microsoft.com/office/drawing/2014/main" id="{5B501E56-54C5-18C3-C7CA-4209ADE0F306}"/>
              </a:ext>
            </a:extLst>
          </p:cNvPr>
          <p:cNvSpPr txBox="1"/>
          <p:nvPr/>
        </p:nvSpPr>
        <p:spPr>
          <a:xfrm>
            <a:off x="6679115" y="361628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如有须排除（图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74" name="文本框 273">
            <a:extLst>
              <a:ext uri="{FF2B5EF4-FFF2-40B4-BE49-F238E27FC236}">
                <a16:creationId xmlns:a16="http://schemas.microsoft.com/office/drawing/2014/main" id="{24F8AF50-6685-F3CB-3A58-F87C4C87EDB3}"/>
              </a:ext>
            </a:extLst>
          </p:cNvPr>
          <p:cNvSpPr txBox="1"/>
          <p:nvPr/>
        </p:nvSpPr>
        <p:spPr>
          <a:xfrm>
            <a:off x="6669724" y="4191860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</a:p>
        </p:txBody>
      </p:sp>
      <p:sp>
        <p:nvSpPr>
          <p:cNvPr id="261" name="文本框 260">
            <a:extLst>
              <a:ext uri="{FF2B5EF4-FFF2-40B4-BE49-F238E27FC236}">
                <a16:creationId xmlns:a16="http://schemas.microsoft.com/office/drawing/2014/main" id="{2DD17A8D-7C8E-B515-EA22-114DBDD98AA5}"/>
              </a:ext>
            </a:extLst>
          </p:cNvPr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D32AFF3C-857B-49FD-4474-B735A1A5958E}"/>
              </a:ext>
            </a:extLst>
          </p:cNvPr>
          <p:cNvSpPr txBox="1"/>
          <p:nvPr/>
        </p:nvSpPr>
        <p:spPr>
          <a:xfrm>
            <a:off x="1040874" y="1611007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，打开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>
            <a:extLst>
              <a:ext uri="{FF2B5EF4-FFF2-40B4-BE49-F238E27FC236}">
                <a16:creationId xmlns:a16="http://schemas.microsoft.com/office/drawing/2014/main" id="{0E446ABB-946B-2856-433B-D68B42B286AF}"/>
              </a:ext>
            </a:extLst>
          </p:cNvPr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文本框 279">
            <a:extLst>
              <a:ext uri="{FF2B5EF4-FFF2-40B4-BE49-F238E27FC236}">
                <a16:creationId xmlns:a16="http://schemas.microsoft.com/office/drawing/2014/main" id="{DF140EC3-0610-FA7E-9448-F5FC3CAD56EF}"/>
              </a:ext>
            </a:extLst>
          </p:cNvPr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</a:p>
        </p:txBody>
      </p:sp>
      <p:sp>
        <p:nvSpPr>
          <p:cNvPr id="294" name="文本框 293">
            <a:extLst>
              <a:ext uri="{FF2B5EF4-FFF2-40B4-BE49-F238E27FC236}">
                <a16:creationId xmlns:a16="http://schemas.microsoft.com/office/drawing/2014/main" id="{2AC1D98C-60AB-16E0-E7B5-47D3FF69C7FE}"/>
              </a:ext>
            </a:extLst>
          </p:cNvPr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>
            <a:extLst>
              <a:ext uri="{FF2B5EF4-FFF2-40B4-BE49-F238E27FC236}">
                <a16:creationId xmlns:a16="http://schemas.microsoft.com/office/drawing/2014/main" id="{C728B34B-F304-5691-436B-A6A758602C89}"/>
              </a:ext>
            </a:extLst>
          </p:cNvPr>
          <p:cNvSpPr txBox="1"/>
          <p:nvPr/>
        </p:nvSpPr>
        <p:spPr>
          <a:xfrm>
            <a:off x="1046062" y="477326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98" name="文本框 297">
            <a:extLst>
              <a:ext uri="{FF2B5EF4-FFF2-40B4-BE49-F238E27FC236}">
                <a16:creationId xmlns:a16="http://schemas.microsoft.com/office/drawing/2014/main" id="{043F5616-6979-938E-5356-8E8772E3CBB3}"/>
              </a:ext>
            </a:extLst>
          </p:cNvPr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</a:p>
        </p:txBody>
      </p:sp>
      <p:sp>
        <p:nvSpPr>
          <p:cNvPr id="299" name="文本框 298">
            <a:extLst>
              <a:ext uri="{FF2B5EF4-FFF2-40B4-BE49-F238E27FC236}">
                <a16:creationId xmlns:a16="http://schemas.microsoft.com/office/drawing/2014/main" id="{2563F344-5EA1-C19B-9E3E-C78EBDA26E07}"/>
              </a:ext>
            </a:extLst>
          </p:cNvPr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0" name="文本框 299">
            <a:extLst>
              <a:ext uri="{FF2B5EF4-FFF2-40B4-BE49-F238E27FC236}">
                <a16:creationId xmlns:a16="http://schemas.microsoft.com/office/drawing/2014/main" id="{20FF8408-30E9-BF43-35DE-DBB7AC4321D5}"/>
              </a:ext>
            </a:extLst>
          </p:cNvPr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进水阀门正常打开，重启设备</a:t>
            </a:r>
          </a:p>
        </p:txBody>
      </p:sp>
      <p:sp>
        <p:nvSpPr>
          <p:cNvPr id="301" name="文本框 300">
            <a:extLst>
              <a:ext uri="{FF2B5EF4-FFF2-40B4-BE49-F238E27FC236}">
                <a16:creationId xmlns:a16="http://schemas.microsoft.com/office/drawing/2014/main" id="{27A580C1-292B-1AA5-2C69-F06978A568D4}"/>
              </a:ext>
            </a:extLst>
          </p:cNvPr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2" name="文本框 301">
            <a:extLst>
              <a:ext uri="{FF2B5EF4-FFF2-40B4-BE49-F238E27FC236}">
                <a16:creationId xmlns:a16="http://schemas.microsoft.com/office/drawing/2014/main" id="{C748F310-4AAD-355F-D4F1-D9D0DC131865}"/>
              </a:ext>
            </a:extLst>
          </p:cNvPr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开进水阀门，重启设备进</a:t>
            </a:r>
          </a:p>
        </p:txBody>
      </p:sp>
      <p:sp>
        <p:nvSpPr>
          <p:cNvPr id="303" name="文本框 302">
            <a:extLst>
              <a:ext uri="{FF2B5EF4-FFF2-40B4-BE49-F238E27FC236}">
                <a16:creationId xmlns:a16="http://schemas.microsoft.com/office/drawing/2014/main" id="{A193B735-CC17-B0ED-A738-8DF4F2606F0D}"/>
              </a:ext>
            </a:extLst>
          </p:cNvPr>
          <p:cNvSpPr txBox="1"/>
          <p:nvPr/>
        </p:nvSpPr>
        <p:spPr>
          <a:xfrm>
            <a:off x="1045211" y="56395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拆下设备进水口的进水管检查</a:t>
            </a:r>
          </a:p>
        </p:txBody>
      </p:sp>
      <p:sp>
        <p:nvSpPr>
          <p:cNvPr id="304" name="文本框 303">
            <a:extLst>
              <a:ext uri="{FF2B5EF4-FFF2-40B4-BE49-F238E27FC236}">
                <a16:creationId xmlns:a16="http://schemas.microsoft.com/office/drawing/2014/main" id="{AFB3DF11-C49D-E590-8E14-AD617EF91946}"/>
              </a:ext>
            </a:extLst>
          </p:cNvPr>
          <p:cNvSpPr txBox="1"/>
          <p:nvPr/>
        </p:nvSpPr>
        <p:spPr>
          <a:xfrm>
            <a:off x="1045223" y="1894038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龙头没有热水放出</a:t>
            </a:r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990667F0-9FE7-C407-B8E8-4C2A8BA7147A}"/>
              </a:ext>
            </a:extLst>
          </p:cNvPr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</a:p>
        </p:txBody>
      </p:sp>
      <p:sp>
        <p:nvSpPr>
          <p:cNvPr id="307" name="文本框 306">
            <a:extLst>
              <a:ext uri="{FF2B5EF4-FFF2-40B4-BE49-F238E27FC236}">
                <a16:creationId xmlns:a16="http://schemas.microsoft.com/office/drawing/2014/main" id="{6903F1B4-11D1-2684-8993-D573E3C805D1}"/>
              </a:ext>
            </a:extLst>
          </p:cNvPr>
          <p:cNvSpPr txBox="1"/>
          <p:nvPr/>
        </p:nvSpPr>
        <p:spPr>
          <a:xfrm>
            <a:off x="1040851" y="5931304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滤网是否堵塞（图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08" name="文本框 307">
            <a:extLst>
              <a:ext uri="{FF2B5EF4-FFF2-40B4-BE49-F238E27FC236}">
                <a16:creationId xmlns:a16="http://schemas.microsoft.com/office/drawing/2014/main" id="{EFE769CC-B59B-B4DB-FACD-4F7525D7CFFB}"/>
              </a:ext>
            </a:extLst>
          </p:cNvPr>
          <p:cNvSpPr txBox="1"/>
          <p:nvPr/>
        </p:nvSpPr>
        <p:spPr>
          <a:xfrm>
            <a:off x="1049740" y="218538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309" name="图片 308">
            <a:extLst>
              <a:ext uri="{FF2B5EF4-FFF2-40B4-BE49-F238E27FC236}">
                <a16:creationId xmlns:a16="http://schemas.microsoft.com/office/drawing/2014/main" id="{7E16EA29-0323-96AC-049A-4019C2441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310" name="文本框 309">
            <a:extLst>
              <a:ext uri="{FF2B5EF4-FFF2-40B4-BE49-F238E27FC236}">
                <a16:creationId xmlns:a16="http://schemas.microsoft.com/office/drawing/2014/main" id="{D2BC8B07-06B6-1019-DFF0-43CA2BCC4990}"/>
              </a:ext>
            </a:extLst>
          </p:cNvPr>
          <p:cNvSpPr txBox="1"/>
          <p:nvPr/>
        </p:nvSpPr>
        <p:spPr>
          <a:xfrm>
            <a:off x="1045206" y="44813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水正常，稍后转入加热状</a:t>
            </a:r>
          </a:p>
        </p:txBody>
      </p:sp>
      <p:sp>
        <p:nvSpPr>
          <p:cNvPr id="311" name="文本框 310">
            <a:extLst>
              <a:ext uri="{FF2B5EF4-FFF2-40B4-BE49-F238E27FC236}">
                <a16:creationId xmlns:a16="http://schemas.microsoft.com/office/drawing/2014/main" id="{46F60D7C-B58B-147A-FFBD-AAA169880CED}"/>
              </a:ext>
            </a:extLst>
          </p:cNvPr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网后安装进水管，重启设</a:t>
            </a:r>
          </a:p>
        </p:txBody>
      </p:sp>
      <p:sp>
        <p:nvSpPr>
          <p:cNvPr id="312" name="文本框 311">
            <a:extLst>
              <a:ext uri="{FF2B5EF4-FFF2-40B4-BE49-F238E27FC236}">
                <a16:creationId xmlns:a16="http://schemas.microsoft.com/office/drawing/2014/main" id="{E9130D23-2E31-3177-9E1D-92725FFFDC20}"/>
              </a:ext>
            </a:extLst>
          </p:cNvPr>
          <p:cNvSpPr txBox="1"/>
          <p:nvPr/>
        </p:nvSpPr>
        <p:spPr>
          <a:xfrm>
            <a:off x="6683462" y="247110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热状态（图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13" name="文本框 312">
            <a:extLst>
              <a:ext uri="{FF2B5EF4-FFF2-40B4-BE49-F238E27FC236}">
                <a16:creationId xmlns:a16="http://schemas.microsoft.com/office/drawing/2014/main" id="{DA3B892D-7961-0866-41AC-D69BD58AE878}"/>
              </a:ext>
            </a:extLst>
          </p:cNvPr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20A254A5-B9F4-0858-560F-92329FB95C48}"/>
              </a:ext>
            </a:extLst>
          </p:cNvPr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设备仍长时间不进水，检查供</a:t>
            </a:r>
          </a:p>
        </p:txBody>
      </p:sp>
      <p:sp>
        <p:nvSpPr>
          <p:cNvPr id="315" name="文本框 314">
            <a:extLst>
              <a:ext uri="{FF2B5EF4-FFF2-40B4-BE49-F238E27FC236}">
                <a16:creationId xmlns:a16="http://schemas.microsoft.com/office/drawing/2014/main" id="{A045396B-32EA-0851-9DB0-91152E3C7434}"/>
              </a:ext>
            </a:extLst>
          </p:cNvPr>
          <p:cNvSpPr txBox="1"/>
          <p:nvPr/>
        </p:nvSpPr>
        <p:spPr>
          <a:xfrm>
            <a:off x="898797" y="1149207"/>
            <a:ext cx="287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客户使用现象自查步骤（显示代码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16" name="文本框 315">
            <a:extLst>
              <a:ext uri="{FF2B5EF4-FFF2-40B4-BE49-F238E27FC236}">
                <a16:creationId xmlns:a16="http://schemas.microsoft.com/office/drawing/2014/main" id="{3AE0127A-C179-BA02-A7D7-855F536C9C29}"/>
              </a:ext>
            </a:extLst>
          </p:cNvPr>
          <p:cNvSpPr txBox="1"/>
          <p:nvPr/>
        </p:nvSpPr>
        <p:spPr>
          <a:xfrm>
            <a:off x="1045206" y="534347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约十五分钟仍显示代码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ELL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8491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>
            <a:extLst>
              <a:ext uri="{FF2B5EF4-FFF2-40B4-BE49-F238E27FC236}">
                <a16:creationId xmlns:a16="http://schemas.microsoft.com/office/drawing/2014/main" id="{6EBE7F53-BE7F-B468-9862-35FC8297AC27}"/>
              </a:ext>
            </a:extLst>
          </p:cNvPr>
          <p:cNvSpPr txBox="1"/>
          <p:nvPr/>
        </p:nvSpPr>
        <p:spPr>
          <a:xfrm>
            <a:off x="1041717" y="218470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98FDB127-B371-91DD-2787-37235CAAACA5}"/>
              </a:ext>
            </a:extLst>
          </p:cNvPr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0F50FCD-F371-3814-8631-3137BD8E6C9D}"/>
              </a:ext>
            </a:extLst>
          </p:cNvPr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设备加热到预设温度产生大量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787FB077-4F12-9A8F-9E4A-B4E9A7E0DC4D}"/>
              </a:ext>
            </a:extLst>
          </p:cNvPr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A4BAE707-5EAD-351D-3B3C-31E6435A5E6E}"/>
              </a:ext>
            </a:extLst>
          </p:cNvPr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确认设备安装的位置是否处于</a:t>
            </a: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956B9704-08BF-88A5-6E0D-D80370E07B66}"/>
              </a:ext>
            </a:extLst>
          </p:cNvPr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48EE5A31-8AE3-3737-5F1E-3ADD8F49A3AB}"/>
              </a:ext>
            </a:extLst>
          </p:cNvPr>
          <p:cNvSpPr txBox="1"/>
          <p:nvPr/>
        </p:nvSpPr>
        <p:spPr>
          <a:xfrm>
            <a:off x="1046062" y="4773262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进入设置选项（图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8617C440-36B7-6C3D-A953-6BED6361D83E}"/>
              </a:ext>
            </a:extLst>
          </p:cNvPr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设备处于高海拔地区，长按开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15FE3911-73E9-3BBD-D62D-17F83553A8C8}"/>
              </a:ext>
            </a:extLst>
          </p:cNvPr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C7DA1FD8-F91A-0808-DAC2-F3F4B12C2153}"/>
              </a:ext>
            </a:extLst>
          </p:cNvPr>
          <p:cNvSpPr txBox="1"/>
          <p:nvPr/>
        </p:nvSpPr>
        <p:spPr>
          <a:xfrm>
            <a:off x="1041705" y="592797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5F9D6DF0-34B0-5F36-78D9-69CD742F2903}"/>
              </a:ext>
            </a:extLst>
          </p:cNvPr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”，设置加热温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0103229B-D97E-FC2A-835A-8B8C7A4AED92}"/>
              </a:ext>
            </a:extLst>
          </p:cNvPr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E24CF17F-F092-AD26-636C-91080225EC66}"/>
              </a:ext>
            </a:extLst>
          </p:cNvPr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机键两秒关机，关机状态下长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5284039B-A386-F5D0-FA31-454515A67496}"/>
              </a:ext>
            </a:extLst>
          </p:cNvPr>
          <p:cNvSpPr txBox="1"/>
          <p:nvPr/>
        </p:nvSpPr>
        <p:spPr>
          <a:xfrm>
            <a:off x="1045211" y="5629223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，完成后按开机键储存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86A8BD1C-32A7-1219-7BE5-9DC5181F1079}"/>
              </a:ext>
            </a:extLst>
          </p:cNvPr>
          <p:cNvSpPr txBox="1"/>
          <p:nvPr/>
        </p:nvSpPr>
        <p:spPr>
          <a:xfrm>
            <a:off x="1045223" y="1894038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的蒸汽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F75861A4-64A2-7E4B-FD48-A32C79FD2B52}"/>
              </a:ext>
            </a:extLst>
          </p:cNvPr>
          <p:cNvSpPr txBox="1"/>
          <p:nvPr/>
        </p:nvSpPr>
        <p:spPr>
          <a:xfrm>
            <a:off x="1045213" y="30444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高海拔地区</a:t>
            </a:r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8F67394D-F2BB-165C-EDDF-5493774A2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85" y="2726216"/>
            <a:ext cx="1609200" cy="720000"/>
          </a:xfrm>
          <a:prstGeom prst="rect">
            <a:avLst/>
          </a:prstGeom>
        </p:spPr>
      </p:pic>
      <p:sp>
        <p:nvSpPr>
          <p:cNvPr id="145" name="文本框 144">
            <a:extLst>
              <a:ext uri="{FF2B5EF4-FFF2-40B4-BE49-F238E27FC236}">
                <a16:creationId xmlns:a16="http://schemas.microsoft.com/office/drawing/2014/main" id="{CE622B58-0BDE-31CA-73E9-A1EDDF7ACF97}"/>
              </a:ext>
            </a:extLst>
          </p:cNvPr>
          <p:cNvSpPr txBox="1"/>
          <p:nvPr/>
        </p:nvSpPr>
        <p:spPr>
          <a:xfrm>
            <a:off x="898797" y="1149207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客户使用现象自查步骤（设备产生大量蒸汽）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549DC592-6D41-A3FF-CF81-1F480B833884}"/>
              </a:ext>
            </a:extLst>
          </p:cNvPr>
          <p:cNvSpPr txBox="1"/>
          <p:nvPr/>
        </p:nvSpPr>
        <p:spPr>
          <a:xfrm>
            <a:off x="1045201" y="44813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按显示板的上翻或下翻键五秒</a:t>
            </a:r>
          </a:p>
        </p:txBody>
      </p:sp>
      <p:sp>
        <p:nvSpPr>
          <p:cNvPr id="343" name="文本框 342">
            <a:extLst>
              <a:ext uri="{FF2B5EF4-FFF2-40B4-BE49-F238E27FC236}">
                <a16:creationId xmlns:a16="http://schemas.microsoft.com/office/drawing/2014/main" id="{6025FCCB-E03D-275F-8B41-0D8726CBAC93}"/>
              </a:ext>
            </a:extLst>
          </p:cNvPr>
          <p:cNvSpPr txBox="1"/>
          <p:nvPr/>
        </p:nvSpPr>
        <p:spPr>
          <a:xfrm>
            <a:off x="6661456" y="161043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完成设置后按开机键直至退出</a:t>
            </a:r>
          </a:p>
        </p:txBody>
      </p:sp>
      <p:sp>
        <p:nvSpPr>
          <p:cNvPr id="344" name="文本框 343">
            <a:extLst>
              <a:ext uri="{FF2B5EF4-FFF2-40B4-BE49-F238E27FC236}">
                <a16:creationId xmlns:a16="http://schemas.microsoft.com/office/drawing/2014/main" id="{0BC94872-F25E-A50C-18D1-A43520B6B1A8}"/>
              </a:ext>
            </a:extLst>
          </p:cNvPr>
          <p:cNvSpPr txBox="1"/>
          <p:nvPr/>
        </p:nvSpPr>
        <p:spPr>
          <a:xfrm>
            <a:off x="10811604" y="23020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5" name="文本框 344">
            <a:extLst>
              <a:ext uri="{FF2B5EF4-FFF2-40B4-BE49-F238E27FC236}">
                <a16:creationId xmlns:a16="http://schemas.microsoft.com/office/drawing/2014/main" id="{D6B3F1BB-EFE0-A367-285F-8DD3FF6FDCA4}"/>
              </a:ext>
            </a:extLst>
          </p:cNvPr>
          <p:cNvSpPr txBox="1"/>
          <p:nvPr/>
        </p:nvSpPr>
        <p:spPr>
          <a:xfrm>
            <a:off x="6660746" y="18983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设置，重新开机设备进入工作</a:t>
            </a:r>
          </a:p>
        </p:txBody>
      </p:sp>
      <p:sp>
        <p:nvSpPr>
          <p:cNvPr id="346" name="文本框 345">
            <a:extLst>
              <a:ext uri="{FF2B5EF4-FFF2-40B4-BE49-F238E27FC236}">
                <a16:creationId xmlns:a16="http://schemas.microsoft.com/office/drawing/2014/main" id="{0419AC3A-5DA2-76DA-A3B1-88618832E8F6}"/>
              </a:ext>
            </a:extLst>
          </p:cNvPr>
          <p:cNvSpPr txBox="1"/>
          <p:nvPr/>
        </p:nvSpPr>
        <p:spPr>
          <a:xfrm>
            <a:off x="6660271" y="27527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设备安装的位置不是高海拔地</a:t>
            </a:r>
          </a:p>
        </p:txBody>
      </p:sp>
      <p:sp>
        <p:nvSpPr>
          <p:cNvPr id="347" name="文本框 346">
            <a:extLst>
              <a:ext uri="{FF2B5EF4-FFF2-40B4-BE49-F238E27FC236}">
                <a16:creationId xmlns:a16="http://schemas.microsoft.com/office/drawing/2014/main" id="{38061E33-8F07-7C5A-5448-B7D256BE7701}"/>
              </a:ext>
            </a:extLst>
          </p:cNvPr>
          <p:cNvSpPr txBox="1"/>
          <p:nvPr/>
        </p:nvSpPr>
        <p:spPr>
          <a:xfrm>
            <a:off x="6661446" y="361630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48" name="文本框 347">
            <a:extLst>
              <a:ext uri="{FF2B5EF4-FFF2-40B4-BE49-F238E27FC236}">
                <a16:creationId xmlns:a16="http://schemas.microsoft.com/office/drawing/2014/main" id="{936FB9BD-5526-CFEC-ABA2-7DC46DF5B75D}"/>
              </a:ext>
            </a:extLst>
          </p:cNvPr>
          <p:cNvSpPr txBox="1"/>
          <p:nvPr/>
        </p:nvSpPr>
        <p:spPr>
          <a:xfrm>
            <a:off x="6660198" y="3321326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</a:p>
        </p:txBody>
      </p:sp>
      <p:sp>
        <p:nvSpPr>
          <p:cNvPr id="349" name="文本框 348">
            <a:extLst>
              <a:ext uri="{FF2B5EF4-FFF2-40B4-BE49-F238E27FC236}">
                <a16:creationId xmlns:a16="http://schemas.microsoft.com/office/drawing/2014/main" id="{EC29E894-2735-AEA8-D8F1-9AB2DA4B90E4}"/>
              </a:ext>
            </a:extLst>
          </p:cNvPr>
          <p:cNvSpPr txBox="1"/>
          <p:nvPr/>
        </p:nvSpPr>
        <p:spPr>
          <a:xfrm>
            <a:off x="6660199" y="303266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区，需要登录微信公众号“海</a:t>
            </a:r>
          </a:p>
        </p:txBody>
      </p:sp>
      <p:sp>
        <p:nvSpPr>
          <p:cNvPr id="350" name="文本框 349">
            <a:extLst>
              <a:ext uri="{FF2B5EF4-FFF2-40B4-BE49-F238E27FC236}">
                <a16:creationId xmlns:a16="http://schemas.microsoft.com/office/drawing/2014/main" id="{6C12C82B-21B5-CE64-93CB-87CBA67A0C4C}"/>
              </a:ext>
            </a:extLst>
          </p:cNvPr>
          <p:cNvSpPr txBox="1"/>
          <p:nvPr/>
        </p:nvSpPr>
        <p:spPr>
          <a:xfrm>
            <a:off x="6673802" y="218135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状态，加热到预设温度没有大</a:t>
            </a:r>
          </a:p>
        </p:txBody>
      </p:sp>
      <p:sp>
        <p:nvSpPr>
          <p:cNvPr id="351" name="文本框 350">
            <a:extLst>
              <a:ext uri="{FF2B5EF4-FFF2-40B4-BE49-F238E27FC236}">
                <a16:creationId xmlns:a16="http://schemas.microsoft.com/office/drawing/2014/main" id="{B64F2CDA-F2D2-CFCB-C8D8-8F8BA0DFB1DF}"/>
              </a:ext>
            </a:extLst>
          </p:cNvPr>
          <p:cNvSpPr txBox="1"/>
          <p:nvPr/>
        </p:nvSpPr>
        <p:spPr>
          <a:xfrm>
            <a:off x="6665793" y="2471125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量蒸汽产生（图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52" name="文本框 351">
            <a:extLst>
              <a:ext uri="{FF2B5EF4-FFF2-40B4-BE49-F238E27FC236}">
                <a16:creationId xmlns:a16="http://schemas.microsoft.com/office/drawing/2014/main" id="{C38A49ED-C396-BEB5-8F1A-76C02594C1A3}"/>
              </a:ext>
            </a:extLst>
          </p:cNvPr>
          <p:cNvSpPr txBox="1"/>
          <p:nvPr/>
        </p:nvSpPr>
        <p:spPr>
          <a:xfrm>
            <a:off x="10815955" y="3447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53" name="图片 352">
            <a:extLst>
              <a:ext uri="{FF2B5EF4-FFF2-40B4-BE49-F238E27FC236}">
                <a16:creationId xmlns:a16="http://schemas.microsoft.com/office/drawing/2014/main" id="{78A8097D-0268-431B-C09A-70943DB95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89" y="2732633"/>
            <a:ext cx="1609200" cy="720000"/>
          </a:xfrm>
          <a:prstGeom prst="rect">
            <a:avLst/>
          </a:prstGeom>
        </p:spPr>
      </p:pic>
      <p:sp>
        <p:nvSpPr>
          <p:cNvPr id="356" name="文本框 355">
            <a:extLst>
              <a:ext uri="{FF2B5EF4-FFF2-40B4-BE49-F238E27FC236}">
                <a16:creationId xmlns:a16="http://schemas.microsoft.com/office/drawing/2014/main" id="{EB4D73C2-381E-EF31-2603-2AA2E40D664A}"/>
              </a:ext>
            </a:extLst>
          </p:cNvPr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度。按上翻或下翻键进行调整</a:t>
            </a:r>
          </a:p>
        </p:txBody>
      </p:sp>
    </p:spTree>
    <p:extLst>
      <p:ext uri="{BB962C8B-B14F-4D97-AF65-F5344CB8AC3E}">
        <p14:creationId xmlns:p14="http://schemas.microsoft.com/office/powerpoint/2010/main" val="24461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6E9B9-D99C-C898-231A-0DDA45E6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121">
            <a:extLst>
              <a:ext uri="{FF2B5EF4-FFF2-40B4-BE49-F238E27FC236}">
                <a16:creationId xmlns:a16="http://schemas.microsoft.com/office/drawing/2014/main" id="{AA230252-8435-EFC2-B0C4-4C2BD389A8E8}"/>
              </a:ext>
            </a:extLst>
          </p:cNvPr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C5C71288-E617-6C7E-FA26-08316AD29761}"/>
              </a:ext>
            </a:extLst>
          </p:cNvPr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1E3329E7-F428-AF31-5C24-0B8E73286757}"/>
              </a:ext>
            </a:extLst>
          </p:cNvPr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8AE2B0D9-B631-2855-9EEA-6528AA50137E}"/>
              </a:ext>
            </a:extLst>
          </p:cNvPr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1C75A22B-551F-81AE-DAD7-1554528FDDFC}"/>
              </a:ext>
            </a:extLst>
          </p:cNvPr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F2DE0AA2-0B23-6659-E7A8-FF5B244A3A15}"/>
              </a:ext>
            </a:extLst>
          </p:cNvPr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C98D6956-7754-4DD6-FA68-39B5944F5670}"/>
              </a:ext>
            </a:extLst>
          </p:cNvPr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91C0AF45-1F92-E074-0CD6-69BE5B51108F}"/>
              </a:ext>
            </a:extLst>
          </p:cNvPr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48B50EE2-BAA3-D441-69F7-9CD4E6AB8C61}"/>
              </a:ext>
            </a:extLst>
          </p:cNvPr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D7353E20-EB38-8E7A-CA34-382230EDE458}"/>
              </a:ext>
            </a:extLst>
          </p:cNvPr>
          <p:cNvSpPr txBox="1"/>
          <p:nvPr/>
        </p:nvSpPr>
        <p:spPr>
          <a:xfrm>
            <a:off x="1041712" y="304458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，或从线路控制开关下桩拆</a:t>
            </a: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A3C73D1F-5805-E65B-6682-159E8F2D25F4}"/>
              </a:ext>
            </a:extLst>
          </p:cNvPr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6" name="文本框 355">
            <a:extLst>
              <a:ext uri="{FF2B5EF4-FFF2-40B4-BE49-F238E27FC236}">
                <a16:creationId xmlns:a16="http://schemas.microsoft.com/office/drawing/2014/main" id="{5D55FEE1-2A29-06F7-BB5E-D8FA24534A26}"/>
              </a:ext>
            </a:extLst>
          </p:cNvPr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</a:p>
        </p:txBody>
      </p:sp>
      <p:sp>
        <p:nvSpPr>
          <p:cNvPr id="357" name="文本框 356">
            <a:extLst>
              <a:ext uri="{FF2B5EF4-FFF2-40B4-BE49-F238E27FC236}">
                <a16:creationId xmlns:a16="http://schemas.microsoft.com/office/drawing/2014/main" id="{F148E4AF-A842-5F27-051F-A2BFBBA66137}"/>
              </a:ext>
            </a:extLst>
          </p:cNvPr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" name="文本框 357">
            <a:extLst>
              <a:ext uri="{FF2B5EF4-FFF2-40B4-BE49-F238E27FC236}">
                <a16:creationId xmlns:a16="http://schemas.microsoft.com/office/drawing/2014/main" id="{56D5479E-6225-FE38-0BC1-A174CFB2955E}"/>
              </a:ext>
            </a:extLst>
          </p:cNvPr>
          <p:cNvSpPr txBox="1"/>
          <p:nvPr/>
        </p:nvSpPr>
        <p:spPr>
          <a:xfrm>
            <a:off x="1046062" y="449539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59" name="文本框 358">
            <a:extLst>
              <a:ext uri="{FF2B5EF4-FFF2-40B4-BE49-F238E27FC236}">
                <a16:creationId xmlns:a16="http://schemas.microsoft.com/office/drawing/2014/main" id="{1EA87334-0980-F9AD-C511-A885A1D3717E}"/>
              </a:ext>
            </a:extLst>
          </p:cNvPr>
          <p:cNvSpPr txBox="1"/>
          <p:nvPr/>
        </p:nvSpPr>
        <p:spPr>
          <a:xfrm>
            <a:off x="1045216" y="3916080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</a:p>
        </p:txBody>
      </p:sp>
      <p:sp>
        <p:nvSpPr>
          <p:cNvPr id="360" name="文本框 359">
            <a:extLst>
              <a:ext uri="{FF2B5EF4-FFF2-40B4-BE49-F238E27FC236}">
                <a16:creationId xmlns:a16="http://schemas.microsoft.com/office/drawing/2014/main" id="{E3BBF0AA-3ACB-76A7-31AF-AF4FAC00E3F5}"/>
              </a:ext>
            </a:extLst>
          </p:cNvPr>
          <p:cNvSpPr txBox="1"/>
          <p:nvPr/>
        </p:nvSpPr>
        <p:spPr>
          <a:xfrm>
            <a:off x="5187343" y="459874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1" name="文本框 360">
            <a:extLst>
              <a:ext uri="{FF2B5EF4-FFF2-40B4-BE49-F238E27FC236}">
                <a16:creationId xmlns:a16="http://schemas.microsoft.com/office/drawing/2014/main" id="{23B3D07F-1DA1-14F7-FE64-AADE4B068596}"/>
              </a:ext>
            </a:extLst>
          </p:cNvPr>
          <p:cNvSpPr txBox="1"/>
          <p:nvPr/>
        </p:nvSpPr>
        <p:spPr>
          <a:xfrm>
            <a:off x="5189336" y="574637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2" name="文本框 361">
            <a:extLst>
              <a:ext uri="{FF2B5EF4-FFF2-40B4-BE49-F238E27FC236}">
                <a16:creationId xmlns:a16="http://schemas.microsoft.com/office/drawing/2014/main" id="{DC0877BC-4EEC-DC4C-0D5C-D64B277ECAF6}"/>
              </a:ext>
            </a:extLst>
          </p:cNvPr>
          <p:cNvSpPr txBox="1"/>
          <p:nvPr/>
        </p:nvSpPr>
        <p:spPr>
          <a:xfrm>
            <a:off x="1040854" y="4207820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</a:p>
        </p:txBody>
      </p:sp>
      <p:sp>
        <p:nvSpPr>
          <p:cNvPr id="363" name="文本框 362">
            <a:extLst>
              <a:ext uri="{FF2B5EF4-FFF2-40B4-BE49-F238E27FC236}">
                <a16:creationId xmlns:a16="http://schemas.microsoft.com/office/drawing/2014/main" id="{4A8E296C-936D-645C-D18A-E28B83434B90}"/>
              </a:ext>
            </a:extLst>
          </p:cNvPr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</a:p>
        </p:txBody>
      </p:sp>
      <p:pic>
        <p:nvPicPr>
          <p:cNvPr id="364" name="图片 363">
            <a:extLst>
              <a:ext uri="{FF2B5EF4-FFF2-40B4-BE49-F238E27FC236}">
                <a16:creationId xmlns:a16="http://schemas.microsoft.com/office/drawing/2014/main" id="{F69B75E6-E946-790C-1DF1-A35DB6629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365" name="图片 364">
            <a:extLst>
              <a:ext uri="{FF2B5EF4-FFF2-40B4-BE49-F238E27FC236}">
                <a16:creationId xmlns:a16="http://schemas.microsoft.com/office/drawing/2014/main" id="{13027ECC-5097-C927-BB59-6948B83F4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366" name="图片 365">
            <a:extLst>
              <a:ext uri="{FF2B5EF4-FFF2-40B4-BE49-F238E27FC236}">
                <a16:creationId xmlns:a16="http://schemas.microsoft.com/office/drawing/2014/main" id="{A3C5466F-71EC-8FFE-9694-C625A1CD4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367" name="文本框 366">
            <a:extLst>
              <a:ext uri="{FF2B5EF4-FFF2-40B4-BE49-F238E27FC236}">
                <a16:creationId xmlns:a16="http://schemas.microsoft.com/office/drawing/2014/main" id="{50D6EB2D-86DC-23A5-921B-6698353653EA}"/>
              </a:ext>
            </a:extLst>
          </p:cNvPr>
          <p:cNvSpPr txBox="1"/>
          <p:nvPr/>
        </p:nvSpPr>
        <p:spPr>
          <a:xfrm>
            <a:off x="1047248" y="50640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</a:p>
        </p:txBody>
      </p:sp>
      <p:sp>
        <p:nvSpPr>
          <p:cNvPr id="368" name="文本框 367">
            <a:extLst>
              <a:ext uri="{FF2B5EF4-FFF2-40B4-BE49-F238E27FC236}">
                <a16:creationId xmlns:a16="http://schemas.microsoft.com/office/drawing/2014/main" id="{296E29E2-0AB4-9030-66CD-174EA13617F4}"/>
              </a:ext>
            </a:extLst>
          </p:cNvPr>
          <p:cNvSpPr txBox="1"/>
          <p:nvPr/>
        </p:nvSpPr>
        <p:spPr>
          <a:xfrm>
            <a:off x="1055259" y="534652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</a:p>
        </p:txBody>
      </p:sp>
      <p:sp>
        <p:nvSpPr>
          <p:cNvPr id="369" name="文本框 368">
            <a:extLst>
              <a:ext uri="{FF2B5EF4-FFF2-40B4-BE49-F238E27FC236}">
                <a16:creationId xmlns:a16="http://schemas.microsoft.com/office/drawing/2014/main" id="{B3E576A1-DE2B-E487-9200-EE9736DACCA4}"/>
              </a:ext>
            </a:extLst>
          </p:cNvPr>
          <p:cNvSpPr txBox="1"/>
          <p:nvPr/>
        </p:nvSpPr>
        <p:spPr>
          <a:xfrm>
            <a:off x="1045364" y="5928353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70" name="文本框 369">
            <a:extLst>
              <a:ext uri="{FF2B5EF4-FFF2-40B4-BE49-F238E27FC236}">
                <a16:creationId xmlns:a16="http://schemas.microsoft.com/office/drawing/2014/main" id="{E0289302-A871-9C95-EE5F-07EDF8C2D607}"/>
              </a:ext>
            </a:extLst>
          </p:cNvPr>
          <p:cNvSpPr txBox="1"/>
          <p:nvPr/>
        </p:nvSpPr>
        <p:spPr>
          <a:xfrm>
            <a:off x="1059606" y="5638605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</a:p>
        </p:txBody>
      </p:sp>
      <p:pic>
        <p:nvPicPr>
          <p:cNvPr id="371" name="图片 370">
            <a:extLst>
              <a:ext uri="{FF2B5EF4-FFF2-40B4-BE49-F238E27FC236}">
                <a16:creationId xmlns:a16="http://schemas.microsoft.com/office/drawing/2014/main" id="{90D67CA3-C677-2BE1-1A1F-03E67D4592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34298"/>
            <a:ext cx="1609200" cy="720000"/>
          </a:xfrm>
          <a:prstGeom prst="rect">
            <a:avLst/>
          </a:prstGeom>
        </p:spPr>
      </p:pic>
      <p:pic>
        <p:nvPicPr>
          <p:cNvPr id="372" name="图片 371">
            <a:extLst>
              <a:ext uri="{FF2B5EF4-FFF2-40B4-BE49-F238E27FC236}">
                <a16:creationId xmlns:a16="http://schemas.microsoft.com/office/drawing/2014/main" id="{1A939338-44FB-85D6-6429-7368ADE596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373" name="图片 372">
            <a:extLst>
              <a:ext uri="{FF2B5EF4-FFF2-40B4-BE49-F238E27FC236}">
                <a16:creationId xmlns:a16="http://schemas.microsoft.com/office/drawing/2014/main" id="{72ADDC69-EA2A-A8EE-8231-16128FB03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82644"/>
            <a:ext cx="1605937" cy="720000"/>
          </a:xfrm>
          <a:prstGeom prst="rect">
            <a:avLst/>
          </a:prstGeom>
        </p:spPr>
      </p:pic>
      <p:sp>
        <p:nvSpPr>
          <p:cNvPr id="374" name="文本框 373">
            <a:extLst>
              <a:ext uri="{FF2B5EF4-FFF2-40B4-BE49-F238E27FC236}">
                <a16:creationId xmlns:a16="http://schemas.microsoft.com/office/drawing/2014/main" id="{533139C4-F795-0C08-20D6-CECAE4D50E7E}"/>
              </a:ext>
            </a:extLst>
          </p:cNvPr>
          <p:cNvSpPr txBox="1"/>
          <p:nvPr/>
        </p:nvSpPr>
        <p:spPr>
          <a:xfrm>
            <a:off x="898797" y="114920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8F3633B3-056E-D6DE-66F8-CEE231F0D6A7}"/>
              </a:ext>
            </a:extLst>
          </p:cNvPr>
          <p:cNvSpPr txBox="1"/>
          <p:nvPr/>
        </p:nvSpPr>
        <p:spPr>
          <a:xfrm>
            <a:off x="1041717" y="218306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04F44288-0B1D-7513-010C-E26A26665C8F}"/>
              </a:ext>
            </a:extLst>
          </p:cNvPr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设备发生跳电的情况，屏幕</a:t>
            </a: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63FBAAE5-287F-45FF-1D9E-0CAD76928F6A}"/>
              </a:ext>
            </a:extLst>
          </p:cNvPr>
          <p:cNvSpPr txBox="1"/>
          <p:nvPr/>
        </p:nvSpPr>
        <p:spPr>
          <a:xfrm>
            <a:off x="1050399" y="1896757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不显示</a:t>
            </a: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3D9C7C51-122E-96E8-D72C-1F33F8FDEF82}"/>
              </a:ext>
            </a:extLst>
          </p:cNvPr>
          <p:cNvSpPr txBox="1"/>
          <p:nvPr/>
        </p:nvSpPr>
        <p:spPr>
          <a:xfrm>
            <a:off x="1051237" y="362561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0AF9EB94-6AB1-6C2D-B822-06017A5E3E27}"/>
              </a:ext>
            </a:extLst>
          </p:cNvPr>
          <p:cNvSpPr txBox="1"/>
          <p:nvPr/>
        </p:nvSpPr>
        <p:spPr>
          <a:xfrm>
            <a:off x="1051237" y="3339863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除设备的电源线</a:t>
            </a:r>
          </a:p>
        </p:txBody>
      </p:sp>
    </p:spTree>
    <p:extLst>
      <p:ext uri="{BB962C8B-B14F-4D97-AF65-F5344CB8AC3E}">
        <p14:creationId xmlns:p14="http://schemas.microsoft.com/office/powerpoint/2010/main" val="7440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59"/>
  <p:tag name="MH_SECTIONID" val="260,261,262,263,"/>
  <p:tag name="ISPRING_PRESENTATION_TITLE" val="网络科技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 panose="020F0302020204030204"/>
        <a:ea typeface="锐字工房云字库细圆GBK"/>
        <a:cs typeface=""/>
      </a:majorFont>
      <a:minorFont>
        <a:latin typeface="微软雅黑 Light" panose="020F0502020204030204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66128</TotalTime>
  <Words>3129</Words>
  <Application>Microsoft Office PowerPoint</Application>
  <PresentationFormat>宽屏</PresentationFormat>
  <Paragraphs>803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7" baseType="lpstr">
      <vt:lpstr>等线</vt:lpstr>
      <vt:lpstr>黑体</vt:lpstr>
      <vt:lpstr>宋体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001853</cp:lastModifiedBy>
  <cp:revision>415</cp:revision>
  <cp:lastPrinted>2026-01-12T02:22:13Z</cp:lastPrinted>
  <dcterms:created xsi:type="dcterms:W3CDTF">2017-07-24T17:10:39Z</dcterms:created>
  <dcterms:modified xsi:type="dcterms:W3CDTF">2026-01-13T03:18:21Z</dcterms:modified>
</cp:coreProperties>
</file>